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3" r:id="rId1"/>
  </p:sldMasterIdLst>
  <p:notesMasterIdLst>
    <p:notesMasterId r:id="rId56"/>
  </p:notesMasterIdLst>
  <p:sldIdLst>
    <p:sldId id="256" r:id="rId2"/>
    <p:sldId id="378" r:id="rId3"/>
    <p:sldId id="258" r:id="rId4"/>
    <p:sldId id="328" r:id="rId5"/>
    <p:sldId id="260" r:id="rId6"/>
    <p:sldId id="261" r:id="rId7"/>
    <p:sldId id="369" r:id="rId8"/>
    <p:sldId id="370" r:id="rId9"/>
    <p:sldId id="379" r:id="rId10"/>
    <p:sldId id="372" r:id="rId11"/>
    <p:sldId id="380" r:id="rId12"/>
    <p:sldId id="349" r:id="rId13"/>
    <p:sldId id="265" r:id="rId14"/>
    <p:sldId id="266" r:id="rId15"/>
    <p:sldId id="381" r:id="rId16"/>
    <p:sldId id="382" r:id="rId17"/>
    <p:sldId id="383" r:id="rId18"/>
    <p:sldId id="345" r:id="rId19"/>
    <p:sldId id="268" r:id="rId20"/>
    <p:sldId id="269" r:id="rId21"/>
    <p:sldId id="270" r:id="rId22"/>
    <p:sldId id="271" r:id="rId23"/>
    <p:sldId id="272" r:id="rId24"/>
    <p:sldId id="273" r:id="rId25"/>
    <p:sldId id="274" r:id="rId26"/>
    <p:sldId id="334" r:id="rId27"/>
    <p:sldId id="384" r:id="rId28"/>
    <p:sldId id="275" r:id="rId29"/>
    <p:sldId id="321" r:id="rId30"/>
    <p:sldId id="276" r:id="rId31"/>
    <p:sldId id="385" r:id="rId32"/>
    <p:sldId id="352" r:id="rId33"/>
    <p:sldId id="353" r:id="rId34"/>
    <p:sldId id="354" r:id="rId35"/>
    <p:sldId id="299" r:id="rId36"/>
    <p:sldId id="300" r:id="rId37"/>
    <p:sldId id="301" r:id="rId38"/>
    <p:sldId id="339" r:id="rId39"/>
    <p:sldId id="340" r:id="rId40"/>
    <p:sldId id="341" r:id="rId41"/>
    <p:sldId id="342" r:id="rId42"/>
    <p:sldId id="335" r:id="rId43"/>
    <p:sldId id="336" r:id="rId44"/>
    <p:sldId id="337" r:id="rId45"/>
    <p:sldId id="338" r:id="rId46"/>
    <p:sldId id="343" r:id="rId47"/>
    <p:sldId id="344" r:id="rId48"/>
    <p:sldId id="312" r:id="rId49"/>
    <p:sldId id="314" r:id="rId50"/>
    <p:sldId id="315" r:id="rId51"/>
    <p:sldId id="316" r:id="rId52"/>
    <p:sldId id="360" r:id="rId53"/>
    <p:sldId id="317" r:id="rId54"/>
    <p:sldId id="319" r:id="rId55"/>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BBEA26F-46AD-4BBF-8F19-70CF8D8D2AEA}">
  <a:tblStyle styleId="{FBBEA26F-46AD-4BBF-8F19-70CF8D8D2AEA}" styleName="Table_0"/>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4350" autoAdjust="0"/>
    <p:restoredTop sz="92722" autoAdjust="0"/>
  </p:normalViewPr>
  <p:slideViewPr>
    <p:cSldViewPr snapToGrid="0" snapToObjects="1">
      <p:cViewPr>
        <p:scale>
          <a:sx n="71" d="100"/>
          <a:sy n="71" d="100"/>
        </p:scale>
        <p:origin x="144" y="23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notesMaster" Target="notesMasters/notesMaster1.xml"/><Relationship Id="rId57" Type="http://schemas.openxmlformats.org/officeDocument/2006/relationships/presProps" Target="presProps.xml"/><Relationship Id="rId58" Type="http://schemas.openxmlformats.org/officeDocument/2006/relationships/viewProps" Target="viewProps.xml"/><Relationship Id="rId59" Type="http://schemas.openxmlformats.org/officeDocument/2006/relationships/theme" Target="theme/theme1.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4" name="Shape 4"/>
          <p:cNvSpPr txBox="1">
            <a:spLocks noGrp="1"/>
          </p:cNvSpPr>
          <p:nvPr>
            <p:ph type="body" idx="1"/>
          </p:nvPr>
        </p:nvSpPr>
        <p:spPr>
          <a:xfrm>
            <a:off x="914400" y="4343400"/>
            <a:ext cx="5029199" cy="4114800"/>
          </a:xfrm>
          <a:prstGeom prst="rect">
            <a:avLst/>
          </a:prstGeom>
          <a:noFill/>
          <a:ln>
            <a:noFill/>
          </a:ln>
        </p:spPr>
        <p:txBody>
          <a:bodyPr lIns="91425" tIns="91425" rIns="91425" bIns="91425" anchor="ctr" anchorCtr="0"/>
          <a:lstStyle>
            <a:lvl1pPr marL="0" marR="0" lvl="0" indent="0" algn="l" rtl="0">
              <a:spcBef>
                <a:spcPts val="0"/>
              </a:spcBef>
              <a:buChar char="●"/>
              <a:defRPr sz="900" b="0" i="0" u="none" strike="noStrike" cap="none">
                <a:solidFill>
                  <a:schemeClr val="dk1"/>
                </a:solidFill>
                <a:latin typeface="Century Gothic"/>
                <a:ea typeface="Century Gothic"/>
                <a:cs typeface="Century Gothic"/>
                <a:sym typeface="Century Gothic"/>
              </a:defRPr>
            </a:lvl1pPr>
            <a:lvl2pPr marL="342900" marR="0" lvl="1" indent="0" algn="l" rtl="0">
              <a:spcBef>
                <a:spcPts val="0"/>
              </a:spcBef>
              <a:buChar char="○"/>
              <a:defRPr sz="900" b="0" i="0" u="none" strike="noStrike" cap="none">
                <a:solidFill>
                  <a:schemeClr val="dk1"/>
                </a:solidFill>
                <a:latin typeface="Arial"/>
                <a:ea typeface="Arial"/>
                <a:cs typeface="Arial"/>
                <a:sym typeface="Arial"/>
              </a:defRPr>
            </a:lvl2pPr>
            <a:lvl3pPr marL="685800" marR="0" lvl="2" indent="0" algn="l" rtl="0">
              <a:spcBef>
                <a:spcPts val="0"/>
              </a:spcBef>
              <a:buChar char="■"/>
              <a:defRPr sz="900" b="0" i="0" u="none" strike="noStrike" cap="none">
                <a:solidFill>
                  <a:schemeClr val="dk1"/>
                </a:solidFill>
                <a:latin typeface="Arial"/>
                <a:ea typeface="Arial"/>
                <a:cs typeface="Arial"/>
                <a:sym typeface="Arial"/>
              </a:defRPr>
            </a:lvl3pPr>
            <a:lvl4pPr marL="1028700" marR="0" lvl="3" indent="0" algn="l" rtl="0">
              <a:spcBef>
                <a:spcPts val="0"/>
              </a:spcBef>
              <a:buChar char="●"/>
              <a:defRPr sz="900" b="0" i="0" u="none" strike="noStrike" cap="none">
                <a:solidFill>
                  <a:schemeClr val="dk1"/>
                </a:solidFill>
                <a:latin typeface="Arial"/>
                <a:ea typeface="Arial"/>
                <a:cs typeface="Arial"/>
                <a:sym typeface="Arial"/>
              </a:defRPr>
            </a:lvl4pPr>
            <a:lvl5pPr marL="1371600" marR="0" lvl="4" indent="0" algn="l" rtl="0">
              <a:spcBef>
                <a:spcPts val="0"/>
              </a:spcBef>
              <a:buChar char="○"/>
              <a:defRPr sz="900" b="0" i="0" u="none" strike="noStrike" cap="none">
                <a:solidFill>
                  <a:schemeClr val="dk1"/>
                </a:solidFill>
                <a:latin typeface="Arial"/>
                <a:ea typeface="Arial"/>
                <a:cs typeface="Arial"/>
                <a:sym typeface="Arial"/>
              </a:defRPr>
            </a:lvl5pPr>
            <a:lvl6pPr marL="1714500" marR="0" lvl="5" indent="0" algn="l" rtl="0">
              <a:spcBef>
                <a:spcPts val="0"/>
              </a:spcBef>
              <a:buChar char="■"/>
              <a:defRPr sz="900" b="0" i="0" u="none" strike="noStrike" cap="none">
                <a:solidFill>
                  <a:schemeClr val="dk1"/>
                </a:solidFill>
                <a:latin typeface="Arial"/>
                <a:ea typeface="Arial"/>
                <a:cs typeface="Arial"/>
                <a:sym typeface="Arial"/>
              </a:defRPr>
            </a:lvl6pPr>
            <a:lvl7pPr marL="2057400" marR="0" lvl="6" indent="0" algn="l" rtl="0">
              <a:spcBef>
                <a:spcPts val="0"/>
              </a:spcBef>
              <a:buChar char="●"/>
              <a:defRPr sz="900" b="0" i="0" u="none" strike="noStrike" cap="none">
                <a:solidFill>
                  <a:schemeClr val="dk1"/>
                </a:solidFill>
                <a:latin typeface="Arial"/>
                <a:ea typeface="Arial"/>
                <a:cs typeface="Arial"/>
                <a:sym typeface="Arial"/>
              </a:defRPr>
            </a:lvl7pPr>
            <a:lvl8pPr marL="2400300" marR="0" lvl="7" indent="0" algn="l" rtl="0">
              <a:spcBef>
                <a:spcPts val="0"/>
              </a:spcBef>
              <a:buChar char="○"/>
              <a:defRPr sz="900" b="0" i="0" u="none" strike="noStrike" cap="none">
                <a:solidFill>
                  <a:schemeClr val="dk1"/>
                </a:solidFill>
                <a:latin typeface="Arial"/>
                <a:ea typeface="Arial"/>
                <a:cs typeface="Arial"/>
                <a:sym typeface="Arial"/>
              </a:defRPr>
            </a:lvl8pPr>
            <a:lvl9pPr marL="2743200" marR="0" lvl="8" indent="0" algn="l" rtl="0">
              <a:spcBef>
                <a:spcPts val="0"/>
              </a:spcBef>
              <a:buChar char="■"/>
              <a:defRPr sz="900"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2054950586"/>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
        <p:cNvGrpSpPr/>
        <p:nvPr/>
      </p:nvGrpSpPr>
      <p:grpSpPr>
        <a:xfrm>
          <a:off x="0" y="0"/>
          <a:ext cx="0" cy="0"/>
          <a:chOff x="0" y="0"/>
          <a:chExt cx="0" cy="0"/>
        </a:xfrm>
      </p:grpSpPr>
      <p:sp>
        <p:nvSpPr>
          <p:cNvPr id="41" name="Shape 4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42" name="Shape 42"/>
          <p:cNvSpPr txBox="1">
            <a:spLocks noGrp="1"/>
          </p:cNvSpPr>
          <p:nvPr>
            <p:ph type="body" idx="1"/>
          </p:nvPr>
        </p:nvSpPr>
        <p:spPr>
          <a:xfrm>
            <a:off x="914400" y="4343400"/>
            <a:ext cx="5029199" cy="4114800"/>
          </a:xfrm>
          <a:prstGeom prst="rect">
            <a:avLst/>
          </a:prstGeom>
          <a:noFill/>
          <a:ln>
            <a:noFill/>
          </a:ln>
        </p:spPr>
        <p:txBody>
          <a:bodyPr lIns="91425" tIns="91425" rIns="91425" bIns="91425" anchor="ctr" anchorCtr="0">
            <a:noAutofit/>
          </a:bodyPr>
          <a:lstStyle/>
          <a:p>
            <a:pPr marL="0" marR="0" lvl="0" indent="0" algn="l" rtl="0">
              <a:spcBef>
                <a:spcPts val="0"/>
              </a:spcBef>
              <a:buSzPct val="25000"/>
              <a:buNone/>
            </a:pPr>
            <a:endParaRPr sz="900" b="0" i="0" u="none" strike="noStrike" cap="none" dirty="0">
              <a:solidFill>
                <a:schemeClr val="dk1"/>
              </a:solidFill>
              <a:latin typeface="Century Gothic"/>
              <a:ea typeface="Century Gothic"/>
              <a:cs typeface="Century Gothic"/>
              <a:sym typeface="Century Gothic"/>
            </a:endParaRPr>
          </a:p>
        </p:txBody>
      </p:sp>
    </p:spTree>
    <p:extLst>
      <p:ext uri="{BB962C8B-B14F-4D97-AF65-F5344CB8AC3E}">
        <p14:creationId xmlns:p14="http://schemas.microsoft.com/office/powerpoint/2010/main" val="17224878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Shape 44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50" name="Shape 450"/>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14441222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Shape 4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68" name="Shape 468"/>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20766587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Shape 37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78" name="Shape 378"/>
          <p:cNvSpPr txBox="1">
            <a:spLocks noGrp="1"/>
          </p:cNvSpPr>
          <p:nvPr>
            <p:ph type="body" idx="1"/>
          </p:nvPr>
        </p:nvSpPr>
        <p:spPr>
          <a:xfrm>
            <a:off x="914400" y="4343400"/>
            <a:ext cx="5029200" cy="4114800"/>
          </a:xfrm>
          <a:prstGeom prst="rect">
            <a:avLst/>
          </a:prstGeom>
        </p:spPr>
        <p:txBody>
          <a:bodyPr wrap="square" lIns="91425" tIns="91425" rIns="91425" bIns="91425" anchor="ctr" anchorCtr="0">
            <a:noAutofit/>
          </a:bodyPr>
          <a:lstStyle/>
          <a:p>
            <a:pPr marL="0" lvl="0" indent="0" rtl="0">
              <a:spcBef>
                <a:spcPts val="0"/>
              </a:spcBef>
              <a:buNone/>
            </a:pPr>
            <a:endParaRPr/>
          </a:p>
        </p:txBody>
      </p:sp>
    </p:spTree>
    <p:extLst>
      <p:ext uri="{BB962C8B-B14F-4D97-AF65-F5344CB8AC3E}">
        <p14:creationId xmlns:p14="http://schemas.microsoft.com/office/powerpoint/2010/main" val="16632795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Shape 222"/>
          <p:cNvSpPr txBox="1">
            <a:spLocks noGrp="1"/>
          </p:cNvSpPr>
          <p:nvPr>
            <p:ph type="body" idx="1"/>
          </p:nvPr>
        </p:nvSpPr>
        <p:spPr>
          <a:xfrm>
            <a:off x="685800" y="4343400"/>
            <a:ext cx="5486400" cy="4114800"/>
          </a:xfrm>
          <a:prstGeom prst="rect">
            <a:avLst/>
          </a:prstGeom>
        </p:spPr>
        <p:txBody>
          <a:bodyPr lIns="91425" tIns="91425" rIns="91425" bIns="91425" anchor="ctr" anchorCtr="0">
            <a:noAutofit/>
          </a:bodyPr>
          <a:lstStyle/>
          <a:p>
            <a:pPr lvl="0" rtl="0">
              <a:spcBef>
                <a:spcPts val="0"/>
              </a:spcBef>
              <a:buNone/>
            </a:pPr>
            <a:endParaRPr/>
          </a:p>
        </p:txBody>
      </p:sp>
      <p:sp>
        <p:nvSpPr>
          <p:cNvPr id="223" name="Shape 22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232145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Shape 235"/>
          <p:cNvSpPr txBox="1">
            <a:spLocks noGrp="1"/>
          </p:cNvSpPr>
          <p:nvPr>
            <p:ph type="body" idx="1"/>
          </p:nvPr>
        </p:nvSpPr>
        <p:spPr>
          <a:xfrm>
            <a:off x="914400" y="4343400"/>
            <a:ext cx="5029199" cy="4114800"/>
          </a:xfrm>
          <a:prstGeom prst="rect">
            <a:avLst/>
          </a:prstGeom>
        </p:spPr>
        <p:txBody>
          <a:bodyPr lIns="91425" tIns="91425" rIns="91425" bIns="91425" anchor="ctr" anchorCtr="0">
            <a:noAutofit/>
          </a:bodyPr>
          <a:lstStyle/>
          <a:p>
            <a:pPr lvl="0">
              <a:spcBef>
                <a:spcPts val="0"/>
              </a:spcBef>
              <a:buNone/>
            </a:pPr>
            <a:endParaRPr/>
          </a:p>
        </p:txBody>
      </p:sp>
      <p:sp>
        <p:nvSpPr>
          <p:cNvPr id="236" name="Shape 23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683195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Shape 508"/>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Font typeface="Century Gothic"/>
              <a:buNone/>
            </a:pPr>
            <a:endParaRPr sz="900" b="0" i="0" u="none" strike="noStrike" cap="none">
              <a:solidFill>
                <a:schemeClr val="dk1"/>
              </a:solidFill>
              <a:latin typeface="Century Gothic"/>
              <a:ea typeface="Century Gothic"/>
              <a:cs typeface="Century Gothic"/>
              <a:sym typeface="Century Gothic"/>
            </a:endParaRPr>
          </a:p>
        </p:txBody>
      </p:sp>
      <p:sp>
        <p:nvSpPr>
          <p:cNvPr id="509" name="Shape 50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13723190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3"/>
        <p:cNvGrpSpPr/>
        <p:nvPr/>
      </p:nvGrpSpPr>
      <p:grpSpPr>
        <a:xfrm>
          <a:off x="0" y="0"/>
          <a:ext cx="0" cy="0"/>
          <a:chOff x="0" y="0"/>
          <a:chExt cx="0" cy="0"/>
        </a:xfrm>
      </p:grpSpPr>
      <p:sp>
        <p:nvSpPr>
          <p:cNvPr id="604" name="Shape 604"/>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Font typeface="Century Gothic"/>
              <a:buNone/>
            </a:pPr>
            <a:endParaRPr sz="900" b="0" i="0" u="none" strike="noStrike" cap="none">
              <a:solidFill>
                <a:schemeClr val="dk1"/>
              </a:solidFill>
              <a:latin typeface="Century Gothic"/>
              <a:ea typeface="Century Gothic"/>
              <a:cs typeface="Century Gothic"/>
              <a:sym typeface="Century Gothic"/>
            </a:endParaRPr>
          </a:p>
        </p:txBody>
      </p:sp>
      <p:sp>
        <p:nvSpPr>
          <p:cNvPr id="605" name="Shape 60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14972082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p:cNvGrpSpPr/>
        <p:nvPr/>
      </p:nvGrpSpPr>
      <p:grpSpPr>
        <a:xfrm>
          <a:off x="0" y="0"/>
          <a:ext cx="0" cy="0"/>
          <a:chOff x="0" y="0"/>
          <a:chExt cx="0" cy="0"/>
        </a:xfrm>
      </p:grpSpPr>
      <p:sp>
        <p:nvSpPr>
          <p:cNvPr id="684" name="Shape 684"/>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Font typeface="Century Gothic"/>
              <a:buNone/>
            </a:pPr>
            <a:endParaRPr sz="900" b="0" i="0" u="none" strike="noStrike" cap="none">
              <a:solidFill>
                <a:schemeClr val="dk1"/>
              </a:solidFill>
              <a:latin typeface="Century Gothic"/>
              <a:ea typeface="Century Gothic"/>
              <a:cs typeface="Century Gothic"/>
              <a:sym typeface="Century Gothic"/>
            </a:endParaRPr>
          </a:p>
        </p:txBody>
      </p:sp>
      <p:sp>
        <p:nvSpPr>
          <p:cNvPr id="685" name="Shape 68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17600745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Shape 285"/>
          <p:cNvSpPr txBox="1">
            <a:spLocks noGrp="1"/>
          </p:cNvSpPr>
          <p:nvPr>
            <p:ph type="body" idx="1"/>
          </p:nvPr>
        </p:nvSpPr>
        <p:spPr>
          <a:xfrm>
            <a:off x="914400" y="4343400"/>
            <a:ext cx="5029200"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SzPct val="25000"/>
              <a:buFont typeface="Century Gothic"/>
              <a:buNone/>
            </a:pPr>
            <a:endParaRPr sz="900" b="0" i="0" u="none" strike="noStrike" cap="none">
              <a:solidFill>
                <a:schemeClr val="dk1"/>
              </a:solidFill>
              <a:latin typeface="Century Gothic"/>
              <a:ea typeface="Century Gothic"/>
              <a:cs typeface="Century Gothic"/>
              <a:sym typeface="Century Gothic"/>
            </a:endParaRPr>
          </a:p>
        </p:txBody>
      </p:sp>
      <p:sp>
        <p:nvSpPr>
          <p:cNvPr id="286" name="Shape 28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11713126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Shape 34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346" name="Shape 346"/>
          <p:cNvSpPr txBox="1">
            <a:spLocks noGrp="1"/>
          </p:cNvSpPr>
          <p:nvPr>
            <p:ph type="body" idx="1"/>
          </p:nvPr>
        </p:nvSpPr>
        <p:spPr>
          <a:xfrm>
            <a:off x="914400" y="4343400"/>
            <a:ext cx="5029199" cy="4114800"/>
          </a:xfrm>
          <a:prstGeom prst="rect">
            <a:avLst/>
          </a:prstGeom>
          <a:noFill/>
          <a:ln>
            <a:noFill/>
          </a:ln>
        </p:spPr>
        <p:txBody>
          <a:bodyPr lIns="91425" tIns="91425" rIns="91425" bIns="91425" anchor="ctr" anchorCtr="0">
            <a:noAutofit/>
          </a:bodyPr>
          <a:lstStyle/>
          <a:p>
            <a:pPr marL="0" marR="0" lvl="0" indent="0" algn="l" rtl="0">
              <a:spcBef>
                <a:spcPts val="0"/>
              </a:spcBef>
              <a:buSzPct val="25000"/>
              <a:buNone/>
            </a:pPr>
            <a:endParaRPr sz="900" b="0" i="0" u="none" strike="noStrike" cap="none">
              <a:solidFill>
                <a:schemeClr val="dk1"/>
              </a:solidFill>
              <a:latin typeface="Century Gothic"/>
              <a:ea typeface="Century Gothic"/>
              <a:cs typeface="Century Gothic"/>
              <a:sym typeface="Century Gothic"/>
            </a:endParaRPr>
          </a:p>
        </p:txBody>
      </p:sp>
    </p:spTree>
    <p:extLst>
      <p:ext uri="{BB962C8B-B14F-4D97-AF65-F5344CB8AC3E}">
        <p14:creationId xmlns:p14="http://schemas.microsoft.com/office/powerpoint/2010/main" val="15333264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Shape 229"/>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230" name="Shape 23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5749735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Shape 35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354" name="Shape 354"/>
          <p:cNvSpPr txBox="1">
            <a:spLocks noGrp="1"/>
          </p:cNvSpPr>
          <p:nvPr>
            <p:ph type="body" idx="1"/>
          </p:nvPr>
        </p:nvSpPr>
        <p:spPr>
          <a:xfrm>
            <a:off x="914400" y="4343400"/>
            <a:ext cx="5029199" cy="4114800"/>
          </a:xfrm>
          <a:prstGeom prst="rect">
            <a:avLst/>
          </a:prstGeom>
          <a:noFill/>
          <a:ln>
            <a:noFill/>
          </a:ln>
        </p:spPr>
        <p:txBody>
          <a:bodyPr lIns="91425" tIns="91425" rIns="91425" bIns="91425" anchor="ctr" anchorCtr="0">
            <a:noAutofit/>
          </a:bodyPr>
          <a:lstStyle/>
          <a:p>
            <a:pPr marL="0" marR="0" lvl="0" indent="0" algn="l" rtl="0">
              <a:spcBef>
                <a:spcPts val="0"/>
              </a:spcBef>
              <a:buSzPct val="25000"/>
              <a:buNone/>
            </a:pPr>
            <a:endParaRPr sz="900" b="0" i="0" u="none" strike="noStrike" cap="none">
              <a:solidFill>
                <a:schemeClr val="dk1"/>
              </a:solidFill>
              <a:latin typeface="Century Gothic"/>
              <a:ea typeface="Century Gothic"/>
              <a:cs typeface="Century Gothic"/>
              <a:sym typeface="Century Gothic"/>
            </a:endParaRPr>
          </a:p>
        </p:txBody>
      </p:sp>
    </p:spTree>
    <p:extLst>
      <p:ext uri="{BB962C8B-B14F-4D97-AF65-F5344CB8AC3E}">
        <p14:creationId xmlns:p14="http://schemas.microsoft.com/office/powerpoint/2010/main" val="8137971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Shape 36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362" name="Shape 362"/>
          <p:cNvSpPr txBox="1">
            <a:spLocks noGrp="1"/>
          </p:cNvSpPr>
          <p:nvPr>
            <p:ph type="body" idx="1"/>
          </p:nvPr>
        </p:nvSpPr>
        <p:spPr>
          <a:xfrm>
            <a:off x="914400" y="4343400"/>
            <a:ext cx="5029199" cy="4114800"/>
          </a:xfrm>
          <a:prstGeom prst="rect">
            <a:avLst/>
          </a:prstGeom>
          <a:noFill/>
          <a:ln>
            <a:noFill/>
          </a:ln>
        </p:spPr>
        <p:txBody>
          <a:bodyPr lIns="91425" tIns="91425" rIns="91425" bIns="91425" anchor="ctr" anchorCtr="0">
            <a:noAutofit/>
          </a:bodyPr>
          <a:lstStyle/>
          <a:p>
            <a:pPr marL="0" marR="0" lvl="0" indent="0" algn="l" rtl="0">
              <a:spcBef>
                <a:spcPts val="0"/>
              </a:spcBef>
              <a:buSzPct val="25000"/>
              <a:buNone/>
            </a:pPr>
            <a:endParaRPr sz="900" b="0" i="0" u="none" strike="noStrike" cap="none">
              <a:solidFill>
                <a:schemeClr val="dk1"/>
              </a:solidFill>
              <a:latin typeface="Century Gothic"/>
              <a:ea typeface="Century Gothic"/>
              <a:cs typeface="Century Gothic"/>
              <a:sym typeface="Century Gothic"/>
            </a:endParaRPr>
          </a:p>
        </p:txBody>
      </p:sp>
    </p:spTree>
    <p:extLst>
      <p:ext uri="{BB962C8B-B14F-4D97-AF65-F5344CB8AC3E}">
        <p14:creationId xmlns:p14="http://schemas.microsoft.com/office/powerpoint/2010/main" val="16476406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Shape 3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370" name="Shape 370"/>
          <p:cNvSpPr txBox="1">
            <a:spLocks noGrp="1"/>
          </p:cNvSpPr>
          <p:nvPr>
            <p:ph type="body" idx="1"/>
          </p:nvPr>
        </p:nvSpPr>
        <p:spPr>
          <a:xfrm>
            <a:off x="914400" y="4343400"/>
            <a:ext cx="5029199" cy="4114800"/>
          </a:xfrm>
          <a:prstGeom prst="rect">
            <a:avLst/>
          </a:prstGeom>
          <a:noFill/>
          <a:ln>
            <a:noFill/>
          </a:ln>
        </p:spPr>
        <p:txBody>
          <a:bodyPr lIns="91425" tIns="91425" rIns="91425" bIns="91425" anchor="ctr" anchorCtr="0">
            <a:noAutofit/>
          </a:bodyPr>
          <a:lstStyle/>
          <a:p>
            <a:pPr marL="0" marR="0" lvl="0" indent="0" algn="l" rtl="0">
              <a:spcBef>
                <a:spcPts val="0"/>
              </a:spcBef>
              <a:buSzPct val="25000"/>
              <a:buNone/>
            </a:pPr>
            <a:endParaRPr sz="900" b="0" i="0" u="none" strike="noStrike" cap="none">
              <a:solidFill>
                <a:schemeClr val="dk1"/>
              </a:solidFill>
              <a:latin typeface="Century Gothic"/>
              <a:ea typeface="Century Gothic"/>
              <a:cs typeface="Century Gothic"/>
              <a:sym typeface="Century Gothic"/>
            </a:endParaRPr>
          </a:p>
        </p:txBody>
      </p:sp>
    </p:spTree>
    <p:extLst>
      <p:ext uri="{BB962C8B-B14F-4D97-AF65-F5344CB8AC3E}">
        <p14:creationId xmlns:p14="http://schemas.microsoft.com/office/powerpoint/2010/main" val="108316905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Shape 377"/>
          <p:cNvSpPr txBox="1">
            <a:spLocks noGrp="1"/>
          </p:cNvSpPr>
          <p:nvPr>
            <p:ph type="body" idx="1"/>
          </p:nvPr>
        </p:nvSpPr>
        <p:spPr>
          <a:xfrm>
            <a:off x="914400" y="4343400"/>
            <a:ext cx="5029199" cy="4114800"/>
          </a:xfrm>
          <a:prstGeom prst="rect">
            <a:avLst/>
          </a:prstGeom>
        </p:spPr>
        <p:txBody>
          <a:bodyPr lIns="91425" tIns="91425" rIns="91425" bIns="91425" anchor="ctr" anchorCtr="0">
            <a:noAutofit/>
          </a:bodyPr>
          <a:lstStyle/>
          <a:p>
            <a:pPr lvl="0">
              <a:spcBef>
                <a:spcPts val="0"/>
              </a:spcBef>
              <a:buNone/>
            </a:pPr>
            <a:endParaRPr/>
          </a:p>
        </p:txBody>
      </p:sp>
      <p:sp>
        <p:nvSpPr>
          <p:cNvPr id="378" name="Shape 3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0336453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Shape 384"/>
          <p:cNvSpPr txBox="1">
            <a:spLocks noGrp="1"/>
          </p:cNvSpPr>
          <p:nvPr>
            <p:ph type="body" idx="1"/>
          </p:nvPr>
        </p:nvSpPr>
        <p:spPr>
          <a:xfrm>
            <a:off x="914400" y="4343400"/>
            <a:ext cx="5029199" cy="4114800"/>
          </a:xfrm>
          <a:prstGeom prst="rect">
            <a:avLst/>
          </a:prstGeom>
        </p:spPr>
        <p:txBody>
          <a:bodyPr lIns="91425" tIns="91425" rIns="91425" bIns="91425" anchor="ctr" anchorCtr="0">
            <a:noAutofit/>
          </a:bodyPr>
          <a:lstStyle/>
          <a:p>
            <a:pPr lvl="0">
              <a:spcBef>
                <a:spcPts val="0"/>
              </a:spcBef>
              <a:buNone/>
            </a:pPr>
            <a:endParaRPr/>
          </a:p>
        </p:txBody>
      </p:sp>
      <p:sp>
        <p:nvSpPr>
          <p:cNvPr id="385" name="Shape 38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000903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Shape 391"/>
          <p:cNvSpPr txBox="1">
            <a:spLocks noGrp="1"/>
          </p:cNvSpPr>
          <p:nvPr>
            <p:ph type="body" idx="1"/>
          </p:nvPr>
        </p:nvSpPr>
        <p:spPr>
          <a:xfrm>
            <a:off x="914400" y="4343400"/>
            <a:ext cx="5029199" cy="4114800"/>
          </a:xfrm>
          <a:prstGeom prst="rect">
            <a:avLst/>
          </a:prstGeom>
        </p:spPr>
        <p:txBody>
          <a:bodyPr lIns="91425" tIns="91425" rIns="91425" bIns="91425" anchor="ctr" anchorCtr="0">
            <a:noAutofit/>
          </a:bodyPr>
          <a:lstStyle/>
          <a:p>
            <a:pPr lvl="0">
              <a:spcBef>
                <a:spcPts val="0"/>
              </a:spcBef>
              <a:buNone/>
            </a:pPr>
            <a:endParaRPr/>
          </a:p>
        </p:txBody>
      </p:sp>
      <p:sp>
        <p:nvSpPr>
          <p:cNvPr id="392" name="Shape 39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5902427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1"/>
        <p:cNvGrpSpPr/>
        <p:nvPr/>
      </p:nvGrpSpPr>
      <p:grpSpPr>
        <a:xfrm>
          <a:off x="0" y="0"/>
          <a:ext cx="0" cy="0"/>
          <a:chOff x="0" y="0"/>
          <a:chExt cx="0" cy="0"/>
        </a:xfrm>
      </p:grpSpPr>
      <p:sp>
        <p:nvSpPr>
          <p:cNvPr id="592" name="Shape 59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3" name="Shape 593"/>
          <p:cNvSpPr txBox="1">
            <a:spLocks noGrp="1"/>
          </p:cNvSpPr>
          <p:nvPr>
            <p:ph type="body" idx="1"/>
          </p:nvPr>
        </p:nvSpPr>
        <p:spPr>
          <a:xfrm>
            <a:off x="914400" y="4343400"/>
            <a:ext cx="5029200" cy="4114800"/>
          </a:xfrm>
          <a:prstGeom prst="rect">
            <a:avLst/>
          </a:prstGeom>
        </p:spPr>
        <p:txBody>
          <a:bodyPr wrap="square" lIns="91425" tIns="91425" rIns="91425" bIns="91425" anchor="ctr" anchorCtr="0">
            <a:noAutofit/>
          </a:bodyPr>
          <a:lstStyle/>
          <a:p>
            <a:pPr lvl="0" rtl="0">
              <a:spcBef>
                <a:spcPts val="0"/>
              </a:spcBef>
              <a:buNone/>
            </a:pPr>
            <a:endParaRPr/>
          </a:p>
        </p:txBody>
      </p:sp>
    </p:spTree>
    <p:extLst>
      <p:ext uri="{BB962C8B-B14F-4D97-AF65-F5344CB8AC3E}">
        <p14:creationId xmlns:p14="http://schemas.microsoft.com/office/powerpoint/2010/main" val="24012189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8"/>
        <p:cNvGrpSpPr/>
        <p:nvPr/>
      </p:nvGrpSpPr>
      <p:grpSpPr>
        <a:xfrm>
          <a:off x="0" y="0"/>
          <a:ext cx="0" cy="0"/>
          <a:chOff x="0" y="0"/>
          <a:chExt cx="0" cy="0"/>
        </a:xfrm>
      </p:grpSpPr>
      <p:sp>
        <p:nvSpPr>
          <p:cNvPr id="829" name="Shape 82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30" name="Shape 830"/>
          <p:cNvSpPr txBox="1">
            <a:spLocks noGrp="1"/>
          </p:cNvSpPr>
          <p:nvPr>
            <p:ph type="body" idx="1"/>
          </p:nvPr>
        </p:nvSpPr>
        <p:spPr>
          <a:xfrm>
            <a:off x="685800" y="4343400"/>
            <a:ext cx="54864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831" name="Shape 831"/>
          <p:cNvSpPr txBox="1">
            <a:spLocks noGrp="1"/>
          </p:cNvSpPr>
          <p:nvPr>
            <p:ph type="sldNum" idx="12"/>
          </p:nvPr>
        </p:nvSpPr>
        <p:spPr>
          <a:xfrm>
            <a:off x="3884612" y="8685211"/>
            <a:ext cx="2971800" cy="4572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Clr>
                <a:srgbClr val="000000"/>
              </a:buClr>
              <a:buFont typeface="Calibri"/>
              <a:buNone/>
            </a:pPr>
            <a:fld id="{00000000-1234-1234-1234-123412341234}" type="slidenum">
              <a:rPr lang="en-US"/>
              <a:t>27</a:t>
            </a:fld>
            <a:endParaRPr/>
          </a:p>
        </p:txBody>
      </p:sp>
    </p:spTree>
    <p:extLst>
      <p:ext uri="{BB962C8B-B14F-4D97-AF65-F5344CB8AC3E}">
        <p14:creationId xmlns:p14="http://schemas.microsoft.com/office/powerpoint/2010/main" val="170866800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Shape 397"/>
          <p:cNvSpPr txBox="1">
            <a:spLocks noGrp="1"/>
          </p:cNvSpPr>
          <p:nvPr>
            <p:ph type="body" idx="1"/>
          </p:nvPr>
        </p:nvSpPr>
        <p:spPr>
          <a:xfrm>
            <a:off x="914400" y="4343400"/>
            <a:ext cx="5029199" cy="4114800"/>
          </a:xfrm>
          <a:prstGeom prst="rect">
            <a:avLst/>
          </a:prstGeom>
        </p:spPr>
        <p:txBody>
          <a:bodyPr lIns="91425" tIns="91425" rIns="91425" bIns="91425" anchor="ctr" anchorCtr="0">
            <a:noAutofit/>
          </a:bodyPr>
          <a:lstStyle/>
          <a:p>
            <a:pPr lvl="0">
              <a:spcBef>
                <a:spcPts val="0"/>
              </a:spcBef>
              <a:buNone/>
            </a:pPr>
            <a:endParaRPr/>
          </a:p>
        </p:txBody>
      </p:sp>
      <p:sp>
        <p:nvSpPr>
          <p:cNvPr id="398" name="Shape 3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323324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p:cNvGrpSpPr/>
        <p:nvPr/>
      </p:nvGrpSpPr>
      <p:grpSpPr>
        <a:xfrm>
          <a:off x="0" y="0"/>
          <a:ext cx="0" cy="0"/>
          <a:chOff x="0" y="0"/>
          <a:chExt cx="0" cy="0"/>
        </a:xfrm>
      </p:grpSpPr>
      <p:sp>
        <p:nvSpPr>
          <p:cNvPr id="460" name="Shape 46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61" name="Shape 461"/>
          <p:cNvSpPr txBox="1">
            <a:spLocks noGrp="1"/>
          </p:cNvSpPr>
          <p:nvPr>
            <p:ph type="body" idx="1"/>
          </p:nvPr>
        </p:nvSpPr>
        <p:spPr>
          <a:xfrm>
            <a:off x="914400" y="4343400"/>
            <a:ext cx="5029200" cy="4114800"/>
          </a:xfrm>
          <a:prstGeom prst="rect">
            <a:avLst/>
          </a:prstGeom>
        </p:spPr>
        <p:txBody>
          <a:bodyPr lIns="91425" tIns="91425" rIns="91425" bIns="91425" anchor="ctr" anchorCtr="0">
            <a:noAutofit/>
          </a:bodyPr>
          <a:lstStyle/>
          <a:p>
            <a:pPr lvl="0" rtl="0">
              <a:spcBef>
                <a:spcPts val="0"/>
              </a:spcBef>
              <a:buNone/>
            </a:pPr>
            <a:endParaRPr/>
          </a:p>
        </p:txBody>
      </p:sp>
    </p:spTree>
    <p:extLst>
      <p:ext uri="{BB962C8B-B14F-4D97-AF65-F5344CB8AC3E}">
        <p14:creationId xmlns:p14="http://schemas.microsoft.com/office/powerpoint/2010/main" val="12366128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Shape 91"/>
          <p:cNvSpPr txBox="1">
            <a:spLocks noGrp="1"/>
          </p:cNvSpPr>
          <p:nvPr>
            <p:ph type="body" idx="1"/>
          </p:nvPr>
        </p:nvSpPr>
        <p:spPr>
          <a:xfrm>
            <a:off x="914400" y="4343400"/>
            <a:ext cx="5029200" cy="4114800"/>
          </a:xfrm>
          <a:prstGeom prst="rect">
            <a:avLst/>
          </a:prstGeom>
        </p:spPr>
        <p:txBody>
          <a:bodyPr lIns="91425" tIns="91425" rIns="91425" bIns="91425" anchor="ctr" anchorCtr="0">
            <a:noAutofit/>
          </a:bodyPr>
          <a:lstStyle/>
          <a:p>
            <a:pPr lvl="0" rtl="0">
              <a:spcBef>
                <a:spcPts val="0"/>
              </a:spcBef>
              <a:buNone/>
            </a:pPr>
            <a:endParaRPr dirty="0"/>
          </a:p>
        </p:txBody>
      </p:sp>
      <p:sp>
        <p:nvSpPr>
          <p:cNvPr id="92" name="Shape 9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5163122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Shape 404"/>
          <p:cNvSpPr txBox="1">
            <a:spLocks noGrp="1"/>
          </p:cNvSpPr>
          <p:nvPr>
            <p:ph type="body" idx="1"/>
          </p:nvPr>
        </p:nvSpPr>
        <p:spPr>
          <a:xfrm>
            <a:off x="914400" y="4343400"/>
            <a:ext cx="5029200" cy="4114800"/>
          </a:xfrm>
          <a:prstGeom prst="rect">
            <a:avLst/>
          </a:prstGeom>
        </p:spPr>
        <p:txBody>
          <a:bodyPr lIns="91425" tIns="91425" rIns="91425" bIns="91425" anchor="ctr" anchorCtr="0">
            <a:noAutofit/>
          </a:bodyPr>
          <a:lstStyle/>
          <a:p>
            <a:pPr lvl="0" rtl="0">
              <a:spcBef>
                <a:spcPts val="0"/>
              </a:spcBef>
              <a:buNone/>
            </a:pPr>
            <a:endParaRPr/>
          </a:p>
        </p:txBody>
      </p:sp>
      <p:sp>
        <p:nvSpPr>
          <p:cNvPr id="405" name="Shape 40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4361207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2"/>
        <p:cNvGrpSpPr/>
        <p:nvPr/>
      </p:nvGrpSpPr>
      <p:grpSpPr>
        <a:xfrm>
          <a:off x="0" y="0"/>
          <a:ext cx="0" cy="0"/>
          <a:chOff x="0" y="0"/>
          <a:chExt cx="0" cy="0"/>
        </a:xfrm>
      </p:grpSpPr>
      <p:sp>
        <p:nvSpPr>
          <p:cNvPr id="913" name="Shape 91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14" name="Shape 914"/>
          <p:cNvSpPr txBox="1">
            <a:spLocks noGrp="1"/>
          </p:cNvSpPr>
          <p:nvPr>
            <p:ph type="body" idx="1"/>
          </p:nvPr>
        </p:nvSpPr>
        <p:spPr>
          <a:xfrm>
            <a:off x="685800" y="4343400"/>
            <a:ext cx="54864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915" name="Shape 915"/>
          <p:cNvSpPr txBox="1">
            <a:spLocks noGrp="1"/>
          </p:cNvSpPr>
          <p:nvPr>
            <p:ph type="sldNum" idx="12"/>
          </p:nvPr>
        </p:nvSpPr>
        <p:spPr>
          <a:xfrm>
            <a:off x="3884612" y="8685211"/>
            <a:ext cx="2971800" cy="4572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Clr>
                <a:srgbClr val="000000"/>
              </a:buClr>
              <a:buFont typeface="Calibri"/>
              <a:buNone/>
            </a:pPr>
            <a:fld id="{00000000-1234-1234-1234-123412341234}" type="slidenum">
              <a:rPr lang="en-US"/>
              <a:t>31</a:t>
            </a:fld>
            <a:endParaRPr/>
          </a:p>
        </p:txBody>
      </p:sp>
    </p:spTree>
    <p:extLst>
      <p:ext uri="{BB962C8B-B14F-4D97-AF65-F5344CB8AC3E}">
        <p14:creationId xmlns:p14="http://schemas.microsoft.com/office/powerpoint/2010/main" val="60683013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5"/>
        <p:cNvGrpSpPr/>
        <p:nvPr/>
      </p:nvGrpSpPr>
      <p:grpSpPr>
        <a:xfrm>
          <a:off x="0" y="0"/>
          <a:ext cx="0" cy="0"/>
          <a:chOff x="0" y="0"/>
          <a:chExt cx="0" cy="0"/>
        </a:xfrm>
      </p:grpSpPr>
      <p:sp>
        <p:nvSpPr>
          <p:cNvPr id="676" name="Shape 67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77" name="Shape 677"/>
          <p:cNvSpPr txBox="1">
            <a:spLocks noGrp="1"/>
          </p:cNvSpPr>
          <p:nvPr>
            <p:ph type="body" idx="1"/>
          </p:nvPr>
        </p:nvSpPr>
        <p:spPr>
          <a:xfrm>
            <a:off x="914400" y="4343400"/>
            <a:ext cx="5029200" cy="4114800"/>
          </a:xfrm>
          <a:prstGeom prst="rect">
            <a:avLst/>
          </a:prstGeom>
        </p:spPr>
        <p:txBody>
          <a:bodyPr wrap="square" lIns="91425" tIns="91425" rIns="91425" bIns="91425" anchor="ctr" anchorCtr="0">
            <a:noAutofit/>
          </a:bodyPr>
          <a:lstStyle/>
          <a:p>
            <a:pPr marL="0" lvl="0" indent="0">
              <a:spcBef>
                <a:spcPts val="0"/>
              </a:spcBef>
              <a:buNone/>
            </a:pPr>
            <a:endParaRPr/>
          </a:p>
        </p:txBody>
      </p:sp>
    </p:spTree>
    <p:extLst>
      <p:ext uri="{BB962C8B-B14F-4D97-AF65-F5344CB8AC3E}">
        <p14:creationId xmlns:p14="http://schemas.microsoft.com/office/powerpoint/2010/main" val="96941012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5"/>
        <p:cNvGrpSpPr/>
        <p:nvPr/>
      </p:nvGrpSpPr>
      <p:grpSpPr>
        <a:xfrm>
          <a:off x="0" y="0"/>
          <a:ext cx="0" cy="0"/>
          <a:chOff x="0" y="0"/>
          <a:chExt cx="0" cy="0"/>
        </a:xfrm>
      </p:grpSpPr>
      <p:sp>
        <p:nvSpPr>
          <p:cNvPr id="686" name="Shape 68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7" name="Shape 687"/>
          <p:cNvSpPr txBox="1">
            <a:spLocks noGrp="1"/>
          </p:cNvSpPr>
          <p:nvPr>
            <p:ph type="body" idx="1"/>
          </p:nvPr>
        </p:nvSpPr>
        <p:spPr>
          <a:xfrm>
            <a:off x="685800" y="4343400"/>
            <a:ext cx="5486400" cy="4114800"/>
          </a:xfrm>
          <a:prstGeom prst="rect">
            <a:avLst/>
          </a:prstGeom>
        </p:spPr>
        <p:txBody>
          <a:bodyPr wrap="square" lIns="91425" tIns="91425" rIns="91425" bIns="91425" anchor="ctr" anchorCtr="0">
            <a:noAutofit/>
          </a:bodyPr>
          <a:lstStyle/>
          <a:p>
            <a:pPr marL="0" lvl="0" indent="0" rtl="0">
              <a:spcBef>
                <a:spcPts val="0"/>
              </a:spcBef>
              <a:buNone/>
            </a:pPr>
            <a:endParaRPr/>
          </a:p>
        </p:txBody>
      </p:sp>
      <p:sp>
        <p:nvSpPr>
          <p:cNvPr id="688" name="Shape 688"/>
          <p:cNvSpPr txBox="1">
            <a:spLocks noGrp="1"/>
          </p:cNvSpPr>
          <p:nvPr>
            <p:ph type="sldNum" idx="12"/>
          </p:nvPr>
        </p:nvSpPr>
        <p:spPr>
          <a:xfrm>
            <a:off x="3884612" y="8685211"/>
            <a:ext cx="2971800" cy="457200"/>
          </a:xfrm>
          <a:prstGeom prst="rect">
            <a:avLst/>
          </a:prstGeom>
          <a:noFill/>
          <a:ln>
            <a:noFill/>
          </a:ln>
        </p:spPr>
        <p:txBody>
          <a:bodyPr wrap="square" lIns="91425" tIns="91425" rIns="91425" bIns="91425" anchor="ctr" anchorCtr="0">
            <a:noAutofit/>
          </a:bodyPr>
          <a:lstStyle/>
          <a:p>
            <a:pPr marL="0" lvl="0" indent="0" rtl="0">
              <a:spcBef>
                <a:spcPts val="0"/>
              </a:spcBef>
              <a:buClr>
                <a:srgbClr val="000000"/>
              </a:buClr>
              <a:buFont typeface="Calibri"/>
              <a:buNone/>
            </a:pPr>
            <a:fld id="{00000000-1234-1234-1234-123412341234}" type="slidenum">
              <a:rPr lang="en-US"/>
              <a:t>33</a:t>
            </a:fld>
            <a:endParaRPr lang="en-US"/>
          </a:p>
        </p:txBody>
      </p:sp>
    </p:spTree>
    <p:extLst>
      <p:ext uri="{BB962C8B-B14F-4D97-AF65-F5344CB8AC3E}">
        <p14:creationId xmlns:p14="http://schemas.microsoft.com/office/powerpoint/2010/main" val="174487078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3"/>
        <p:cNvGrpSpPr/>
        <p:nvPr/>
      </p:nvGrpSpPr>
      <p:grpSpPr>
        <a:xfrm>
          <a:off x="0" y="0"/>
          <a:ext cx="0" cy="0"/>
          <a:chOff x="0" y="0"/>
          <a:chExt cx="0" cy="0"/>
        </a:xfrm>
      </p:grpSpPr>
      <p:sp>
        <p:nvSpPr>
          <p:cNvPr id="694" name="Shape 69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95" name="Shape 695"/>
          <p:cNvSpPr txBox="1">
            <a:spLocks noGrp="1"/>
          </p:cNvSpPr>
          <p:nvPr>
            <p:ph type="body" idx="1"/>
          </p:nvPr>
        </p:nvSpPr>
        <p:spPr>
          <a:xfrm>
            <a:off x="685800" y="4343400"/>
            <a:ext cx="5486400" cy="4114800"/>
          </a:xfrm>
          <a:prstGeom prst="rect">
            <a:avLst/>
          </a:prstGeom>
        </p:spPr>
        <p:txBody>
          <a:bodyPr wrap="square" lIns="91425" tIns="91425" rIns="91425" bIns="91425" anchor="ctr" anchorCtr="0">
            <a:noAutofit/>
          </a:bodyPr>
          <a:lstStyle/>
          <a:p>
            <a:pPr marL="0" lvl="0" indent="0" rtl="0">
              <a:spcBef>
                <a:spcPts val="0"/>
              </a:spcBef>
              <a:buNone/>
            </a:pPr>
            <a:endParaRPr/>
          </a:p>
        </p:txBody>
      </p:sp>
      <p:sp>
        <p:nvSpPr>
          <p:cNvPr id="696" name="Shape 696"/>
          <p:cNvSpPr txBox="1">
            <a:spLocks noGrp="1"/>
          </p:cNvSpPr>
          <p:nvPr>
            <p:ph type="sldNum" idx="12"/>
          </p:nvPr>
        </p:nvSpPr>
        <p:spPr>
          <a:xfrm>
            <a:off x="3884612" y="8685211"/>
            <a:ext cx="2971800" cy="457200"/>
          </a:xfrm>
          <a:prstGeom prst="rect">
            <a:avLst/>
          </a:prstGeom>
          <a:noFill/>
          <a:ln>
            <a:noFill/>
          </a:ln>
        </p:spPr>
        <p:txBody>
          <a:bodyPr wrap="square" lIns="91425" tIns="91425" rIns="91425" bIns="91425" anchor="ctr" anchorCtr="0">
            <a:noAutofit/>
          </a:bodyPr>
          <a:lstStyle/>
          <a:p>
            <a:pPr marL="0" lvl="0" indent="0" rtl="0">
              <a:spcBef>
                <a:spcPts val="0"/>
              </a:spcBef>
              <a:buClr>
                <a:srgbClr val="000000"/>
              </a:buClr>
              <a:buFont typeface="Calibri"/>
              <a:buNone/>
            </a:pPr>
            <a:fld id="{00000000-1234-1234-1234-123412341234}" type="slidenum">
              <a:rPr lang="en-US"/>
              <a:t>34</a:t>
            </a:fld>
            <a:endParaRPr lang="en-US"/>
          </a:p>
        </p:txBody>
      </p:sp>
    </p:spTree>
    <p:extLst>
      <p:ext uri="{BB962C8B-B14F-4D97-AF65-F5344CB8AC3E}">
        <p14:creationId xmlns:p14="http://schemas.microsoft.com/office/powerpoint/2010/main" val="147881210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Shape 41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419" name="Shape 419"/>
          <p:cNvSpPr txBox="1">
            <a:spLocks noGrp="1"/>
          </p:cNvSpPr>
          <p:nvPr>
            <p:ph type="body" idx="1"/>
          </p:nvPr>
        </p:nvSpPr>
        <p:spPr>
          <a:xfrm>
            <a:off x="685800" y="4343400"/>
            <a:ext cx="5486400"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SzPct val="25000"/>
              <a:buFont typeface="Century Gothic"/>
              <a:buNone/>
            </a:pPr>
            <a:endParaRPr sz="900" b="0" i="0" u="none" strike="noStrike" cap="none">
              <a:solidFill>
                <a:schemeClr val="dk1"/>
              </a:solidFill>
              <a:latin typeface="Century Gothic"/>
              <a:ea typeface="Century Gothic"/>
              <a:cs typeface="Century Gothic"/>
              <a:sym typeface="Century Gothic"/>
            </a:endParaRPr>
          </a:p>
        </p:txBody>
      </p:sp>
      <p:sp>
        <p:nvSpPr>
          <p:cNvPr id="420" name="Shape 420"/>
          <p:cNvSpPr txBox="1">
            <a:spLocks noGrp="1"/>
          </p:cNvSpPr>
          <p:nvPr>
            <p:ph type="sldNum" idx="12"/>
          </p:nvPr>
        </p:nvSpPr>
        <p:spPr>
          <a:xfrm>
            <a:off x="3884612" y="8685210"/>
            <a:ext cx="2971799" cy="457200"/>
          </a:xfrm>
          <a:prstGeom prst="rect">
            <a:avLst/>
          </a:prstGeom>
          <a:noFill/>
          <a:ln>
            <a:noFill/>
          </a:ln>
        </p:spPr>
        <p:txBody>
          <a:bodyPr lIns="91425" tIns="45700" rIns="91425" bIns="45700" anchor="b"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US" sz="1050" b="0" i="0" u="none" strike="noStrike" cap="none">
                <a:solidFill>
                  <a:srgbClr val="000000"/>
                </a:solidFill>
                <a:latin typeface="Arial"/>
                <a:ea typeface="Arial"/>
                <a:cs typeface="Arial"/>
                <a:sym typeface="Arial"/>
              </a:rPr>
              <a:t>35</a:t>
            </a:fld>
            <a:endParaRPr lang="en-US" sz="105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64360976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Shape 426"/>
          <p:cNvSpPr txBox="1">
            <a:spLocks noGrp="1"/>
          </p:cNvSpPr>
          <p:nvPr>
            <p:ph type="body" idx="1"/>
          </p:nvPr>
        </p:nvSpPr>
        <p:spPr>
          <a:xfrm>
            <a:off x="914400" y="4343400"/>
            <a:ext cx="5029199" cy="4114800"/>
          </a:xfrm>
          <a:prstGeom prst="rect">
            <a:avLst/>
          </a:prstGeom>
        </p:spPr>
        <p:txBody>
          <a:bodyPr lIns="91425" tIns="91425" rIns="91425" bIns="91425" anchor="ctr" anchorCtr="0">
            <a:noAutofit/>
          </a:bodyPr>
          <a:lstStyle/>
          <a:p>
            <a:pPr lvl="0">
              <a:spcBef>
                <a:spcPts val="0"/>
              </a:spcBef>
              <a:buNone/>
            </a:pPr>
            <a:endParaRPr/>
          </a:p>
        </p:txBody>
      </p:sp>
      <p:sp>
        <p:nvSpPr>
          <p:cNvPr id="427" name="Shape 42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5352265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Shape 432"/>
          <p:cNvSpPr txBox="1">
            <a:spLocks noGrp="1"/>
          </p:cNvSpPr>
          <p:nvPr>
            <p:ph type="body" idx="1"/>
          </p:nvPr>
        </p:nvSpPr>
        <p:spPr>
          <a:xfrm>
            <a:off x="914400" y="4343400"/>
            <a:ext cx="5029199" cy="4114800"/>
          </a:xfrm>
          <a:prstGeom prst="rect">
            <a:avLst/>
          </a:prstGeom>
        </p:spPr>
        <p:txBody>
          <a:bodyPr lIns="91425" tIns="91425" rIns="91425" bIns="91425" anchor="ctr" anchorCtr="0">
            <a:noAutofit/>
          </a:bodyPr>
          <a:lstStyle/>
          <a:p>
            <a:pPr lvl="0">
              <a:spcBef>
                <a:spcPts val="0"/>
              </a:spcBef>
              <a:buNone/>
            </a:pPr>
            <a:endParaRPr/>
          </a:p>
        </p:txBody>
      </p:sp>
      <p:sp>
        <p:nvSpPr>
          <p:cNvPr id="433" name="Shape 43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605336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7"/>
        <p:cNvGrpSpPr/>
        <p:nvPr/>
      </p:nvGrpSpPr>
      <p:grpSpPr>
        <a:xfrm>
          <a:off x="0" y="0"/>
          <a:ext cx="0" cy="0"/>
          <a:chOff x="0" y="0"/>
          <a:chExt cx="0" cy="0"/>
        </a:xfrm>
      </p:grpSpPr>
      <p:sp>
        <p:nvSpPr>
          <p:cNvPr id="648" name="Shape 648"/>
          <p:cNvSpPr txBox="1">
            <a:spLocks noGrp="1"/>
          </p:cNvSpPr>
          <p:nvPr>
            <p:ph type="body" idx="1"/>
          </p:nvPr>
        </p:nvSpPr>
        <p:spPr>
          <a:xfrm>
            <a:off x="914400" y="4343400"/>
            <a:ext cx="5029200" cy="4114800"/>
          </a:xfrm>
          <a:prstGeom prst="rect">
            <a:avLst/>
          </a:prstGeom>
        </p:spPr>
        <p:txBody>
          <a:bodyPr wrap="square" lIns="91425" tIns="91425" rIns="91425" bIns="91425" anchor="ctr" anchorCtr="0">
            <a:noAutofit/>
          </a:bodyPr>
          <a:lstStyle/>
          <a:p>
            <a:pPr lvl="0">
              <a:spcBef>
                <a:spcPts val="0"/>
              </a:spcBef>
              <a:buNone/>
            </a:pPr>
            <a:endParaRPr/>
          </a:p>
        </p:txBody>
      </p:sp>
      <p:sp>
        <p:nvSpPr>
          <p:cNvPr id="649" name="Shape 64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6272199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9"/>
        <p:cNvGrpSpPr/>
        <p:nvPr/>
      </p:nvGrpSpPr>
      <p:grpSpPr>
        <a:xfrm>
          <a:off x="0" y="0"/>
          <a:ext cx="0" cy="0"/>
          <a:chOff x="0" y="0"/>
          <a:chExt cx="0" cy="0"/>
        </a:xfrm>
      </p:grpSpPr>
      <p:sp>
        <p:nvSpPr>
          <p:cNvPr id="670" name="Shape 670"/>
          <p:cNvSpPr txBox="1">
            <a:spLocks noGrp="1"/>
          </p:cNvSpPr>
          <p:nvPr>
            <p:ph type="body" idx="1"/>
          </p:nvPr>
        </p:nvSpPr>
        <p:spPr>
          <a:xfrm>
            <a:off x="914400" y="4343400"/>
            <a:ext cx="5029200" cy="4114800"/>
          </a:xfrm>
          <a:prstGeom prst="rect">
            <a:avLst/>
          </a:prstGeom>
        </p:spPr>
        <p:txBody>
          <a:bodyPr wrap="square" lIns="91425" tIns="91425" rIns="91425" bIns="91425" anchor="ctr" anchorCtr="0">
            <a:noAutofit/>
          </a:bodyPr>
          <a:lstStyle/>
          <a:p>
            <a:pPr lvl="0">
              <a:spcBef>
                <a:spcPts val="0"/>
              </a:spcBef>
              <a:buNone/>
            </a:pPr>
            <a:endParaRPr/>
          </a:p>
        </p:txBody>
      </p:sp>
      <p:sp>
        <p:nvSpPr>
          <p:cNvPr id="671" name="Shape 67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586080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Shape 249"/>
          <p:cNvSpPr txBox="1">
            <a:spLocks noGrp="1"/>
          </p:cNvSpPr>
          <p:nvPr>
            <p:ph type="body" idx="1"/>
          </p:nvPr>
        </p:nvSpPr>
        <p:spPr>
          <a:xfrm>
            <a:off x="914400" y="4343400"/>
            <a:ext cx="5029200" cy="4114800"/>
          </a:xfrm>
          <a:prstGeom prst="rect">
            <a:avLst/>
          </a:prstGeom>
        </p:spPr>
        <p:txBody>
          <a:bodyPr wrap="square" lIns="91425" tIns="91425" rIns="91425" bIns="91425" anchor="ctr" anchorCtr="0">
            <a:noAutofit/>
          </a:bodyPr>
          <a:lstStyle/>
          <a:p>
            <a:pPr lvl="0" rtl="0">
              <a:spcBef>
                <a:spcPts val="0"/>
              </a:spcBef>
              <a:buNone/>
            </a:pPr>
            <a:endParaRPr/>
          </a:p>
        </p:txBody>
      </p:sp>
      <p:sp>
        <p:nvSpPr>
          <p:cNvPr id="250" name="Shape 25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6192413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6"/>
        <p:cNvGrpSpPr/>
        <p:nvPr/>
      </p:nvGrpSpPr>
      <p:grpSpPr>
        <a:xfrm>
          <a:off x="0" y="0"/>
          <a:ext cx="0" cy="0"/>
          <a:chOff x="0" y="0"/>
          <a:chExt cx="0" cy="0"/>
        </a:xfrm>
      </p:grpSpPr>
      <p:sp>
        <p:nvSpPr>
          <p:cNvPr id="697" name="Shape 697"/>
          <p:cNvSpPr txBox="1">
            <a:spLocks noGrp="1"/>
          </p:cNvSpPr>
          <p:nvPr>
            <p:ph type="body" idx="1"/>
          </p:nvPr>
        </p:nvSpPr>
        <p:spPr>
          <a:xfrm>
            <a:off x="914400" y="4343400"/>
            <a:ext cx="5029200" cy="4114800"/>
          </a:xfrm>
          <a:prstGeom prst="rect">
            <a:avLst/>
          </a:prstGeom>
        </p:spPr>
        <p:txBody>
          <a:bodyPr wrap="square" lIns="91425" tIns="91425" rIns="91425" bIns="91425" anchor="ctr" anchorCtr="0">
            <a:noAutofit/>
          </a:bodyPr>
          <a:lstStyle/>
          <a:p>
            <a:pPr lvl="0">
              <a:spcBef>
                <a:spcPts val="0"/>
              </a:spcBef>
              <a:buNone/>
            </a:pPr>
            <a:endParaRPr/>
          </a:p>
        </p:txBody>
      </p:sp>
      <p:sp>
        <p:nvSpPr>
          <p:cNvPr id="698" name="Shape 6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8510999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8"/>
        <p:cNvGrpSpPr/>
        <p:nvPr/>
      </p:nvGrpSpPr>
      <p:grpSpPr>
        <a:xfrm>
          <a:off x="0" y="0"/>
          <a:ext cx="0" cy="0"/>
          <a:chOff x="0" y="0"/>
          <a:chExt cx="0" cy="0"/>
        </a:xfrm>
      </p:grpSpPr>
      <p:sp>
        <p:nvSpPr>
          <p:cNvPr id="729" name="Shape 729"/>
          <p:cNvSpPr txBox="1">
            <a:spLocks noGrp="1"/>
          </p:cNvSpPr>
          <p:nvPr>
            <p:ph type="body" idx="1"/>
          </p:nvPr>
        </p:nvSpPr>
        <p:spPr>
          <a:xfrm>
            <a:off x="914400" y="4343400"/>
            <a:ext cx="5029200" cy="4114800"/>
          </a:xfrm>
          <a:prstGeom prst="rect">
            <a:avLst/>
          </a:prstGeom>
        </p:spPr>
        <p:txBody>
          <a:bodyPr wrap="square" lIns="91425" tIns="91425" rIns="91425" bIns="91425" anchor="ctr" anchorCtr="0">
            <a:noAutofit/>
          </a:bodyPr>
          <a:lstStyle/>
          <a:p>
            <a:pPr lvl="0">
              <a:spcBef>
                <a:spcPts val="0"/>
              </a:spcBef>
              <a:buNone/>
            </a:pPr>
            <a:endParaRPr/>
          </a:p>
        </p:txBody>
      </p:sp>
      <p:sp>
        <p:nvSpPr>
          <p:cNvPr id="730" name="Shape 73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152966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5"/>
        <p:cNvGrpSpPr/>
        <p:nvPr/>
      </p:nvGrpSpPr>
      <p:grpSpPr>
        <a:xfrm>
          <a:off x="0" y="0"/>
          <a:ext cx="0" cy="0"/>
          <a:chOff x="0" y="0"/>
          <a:chExt cx="0" cy="0"/>
        </a:xfrm>
      </p:grpSpPr>
      <p:sp>
        <p:nvSpPr>
          <p:cNvPr id="766" name="Shape 766"/>
          <p:cNvSpPr txBox="1">
            <a:spLocks noGrp="1"/>
          </p:cNvSpPr>
          <p:nvPr>
            <p:ph type="body" idx="1"/>
          </p:nvPr>
        </p:nvSpPr>
        <p:spPr>
          <a:xfrm>
            <a:off x="914400" y="4343400"/>
            <a:ext cx="5029200" cy="4114800"/>
          </a:xfrm>
          <a:prstGeom prst="rect">
            <a:avLst/>
          </a:prstGeom>
        </p:spPr>
        <p:txBody>
          <a:bodyPr wrap="square" lIns="91425" tIns="91425" rIns="91425" bIns="91425" anchor="ctr" anchorCtr="0">
            <a:noAutofit/>
          </a:bodyPr>
          <a:lstStyle/>
          <a:p>
            <a:pPr lvl="0">
              <a:spcBef>
                <a:spcPts val="0"/>
              </a:spcBef>
              <a:buNone/>
            </a:pPr>
            <a:endParaRPr/>
          </a:p>
        </p:txBody>
      </p:sp>
      <p:sp>
        <p:nvSpPr>
          <p:cNvPr id="767" name="Shape 7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6811979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7"/>
        <p:cNvGrpSpPr/>
        <p:nvPr/>
      </p:nvGrpSpPr>
      <p:grpSpPr>
        <a:xfrm>
          <a:off x="0" y="0"/>
          <a:ext cx="0" cy="0"/>
          <a:chOff x="0" y="0"/>
          <a:chExt cx="0" cy="0"/>
        </a:xfrm>
      </p:grpSpPr>
      <p:sp>
        <p:nvSpPr>
          <p:cNvPr id="808" name="Shape 808"/>
          <p:cNvSpPr txBox="1">
            <a:spLocks noGrp="1"/>
          </p:cNvSpPr>
          <p:nvPr>
            <p:ph type="body" idx="1"/>
          </p:nvPr>
        </p:nvSpPr>
        <p:spPr>
          <a:xfrm>
            <a:off x="914400" y="4343400"/>
            <a:ext cx="5029200" cy="4114800"/>
          </a:xfrm>
          <a:prstGeom prst="rect">
            <a:avLst/>
          </a:prstGeom>
        </p:spPr>
        <p:txBody>
          <a:bodyPr wrap="square" lIns="91425" tIns="91425" rIns="91425" bIns="91425" anchor="ctr" anchorCtr="0">
            <a:noAutofit/>
          </a:bodyPr>
          <a:lstStyle/>
          <a:p>
            <a:pPr lvl="0">
              <a:spcBef>
                <a:spcPts val="0"/>
              </a:spcBef>
              <a:buNone/>
            </a:pPr>
            <a:endParaRPr/>
          </a:p>
        </p:txBody>
      </p:sp>
      <p:sp>
        <p:nvSpPr>
          <p:cNvPr id="809" name="Shape 80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8670630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5"/>
        <p:cNvGrpSpPr/>
        <p:nvPr/>
      </p:nvGrpSpPr>
      <p:grpSpPr>
        <a:xfrm>
          <a:off x="0" y="0"/>
          <a:ext cx="0" cy="0"/>
          <a:chOff x="0" y="0"/>
          <a:chExt cx="0" cy="0"/>
        </a:xfrm>
      </p:grpSpPr>
      <p:sp>
        <p:nvSpPr>
          <p:cNvPr id="856" name="Shape 85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857" name="Shape 857"/>
          <p:cNvSpPr txBox="1">
            <a:spLocks noGrp="1"/>
          </p:cNvSpPr>
          <p:nvPr>
            <p:ph type="body" idx="1"/>
          </p:nvPr>
        </p:nvSpPr>
        <p:spPr>
          <a:xfrm>
            <a:off x="914400" y="4343400"/>
            <a:ext cx="5029200" cy="4114800"/>
          </a:xfrm>
          <a:prstGeom prst="rect">
            <a:avLst/>
          </a:prstGeom>
          <a:noFill/>
          <a:ln>
            <a:noFill/>
          </a:ln>
        </p:spPr>
        <p:txBody>
          <a:bodyPr wrap="square" lIns="91425" tIns="91425" rIns="91425" bIns="91425" anchor="ctr" anchorCtr="0">
            <a:noAutofit/>
          </a:bodyPr>
          <a:lstStyle/>
          <a:p>
            <a:pPr marL="0" marR="0" lvl="0" indent="0" algn="l" rtl="0">
              <a:spcBef>
                <a:spcPts val="0"/>
              </a:spcBef>
              <a:buSzPct val="25000"/>
              <a:buNone/>
            </a:pPr>
            <a:r>
              <a:rPr lang="en-US" sz="900" b="0" i="0" u="none" strike="noStrike" cap="none">
                <a:solidFill>
                  <a:schemeClr val="dk1"/>
                </a:solidFill>
                <a:latin typeface="Century Gothic"/>
                <a:ea typeface="Century Gothic"/>
                <a:cs typeface="Century Gothic"/>
                <a:sym typeface="Century Gothic"/>
              </a:rPr>
              <a:t>Now being standardized in the Open Container Initiative</a:t>
            </a:r>
          </a:p>
        </p:txBody>
      </p:sp>
    </p:spTree>
    <p:extLst>
      <p:ext uri="{BB962C8B-B14F-4D97-AF65-F5344CB8AC3E}">
        <p14:creationId xmlns:p14="http://schemas.microsoft.com/office/powerpoint/2010/main" val="159833294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8"/>
        <p:cNvGrpSpPr/>
        <p:nvPr/>
      </p:nvGrpSpPr>
      <p:grpSpPr>
        <a:xfrm>
          <a:off x="0" y="0"/>
          <a:ext cx="0" cy="0"/>
          <a:chOff x="0" y="0"/>
          <a:chExt cx="0" cy="0"/>
        </a:xfrm>
      </p:grpSpPr>
      <p:sp>
        <p:nvSpPr>
          <p:cNvPr id="909" name="Shape 909"/>
          <p:cNvSpPr txBox="1">
            <a:spLocks noGrp="1"/>
          </p:cNvSpPr>
          <p:nvPr>
            <p:ph type="body" idx="1"/>
          </p:nvPr>
        </p:nvSpPr>
        <p:spPr>
          <a:xfrm>
            <a:off x="914400" y="4343400"/>
            <a:ext cx="5029200" cy="4114800"/>
          </a:xfrm>
          <a:prstGeom prst="rect">
            <a:avLst/>
          </a:prstGeom>
        </p:spPr>
        <p:txBody>
          <a:bodyPr wrap="square" lIns="91425" tIns="91425" rIns="91425" bIns="91425" anchor="ctr" anchorCtr="0">
            <a:noAutofit/>
          </a:bodyPr>
          <a:lstStyle/>
          <a:p>
            <a:pPr lvl="0" rtl="0">
              <a:spcBef>
                <a:spcPts val="0"/>
              </a:spcBef>
              <a:buNone/>
            </a:pPr>
            <a:endParaRPr/>
          </a:p>
        </p:txBody>
      </p:sp>
      <p:sp>
        <p:nvSpPr>
          <p:cNvPr id="910" name="Shape 91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464943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8"/>
        <p:cNvGrpSpPr/>
        <p:nvPr/>
      </p:nvGrpSpPr>
      <p:grpSpPr>
        <a:xfrm>
          <a:off x="0" y="0"/>
          <a:ext cx="0" cy="0"/>
          <a:chOff x="0" y="0"/>
          <a:chExt cx="0" cy="0"/>
        </a:xfrm>
      </p:grpSpPr>
      <p:sp>
        <p:nvSpPr>
          <p:cNvPr id="969" name="Shape 9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970" name="Shape 970"/>
          <p:cNvSpPr txBox="1">
            <a:spLocks noGrp="1"/>
          </p:cNvSpPr>
          <p:nvPr>
            <p:ph type="body" idx="1"/>
          </p:nvPr>
        </p:nvSpPr>
        <p:spPr>
          <a:xfrm>
            <a:off x="914400" y="4343400"/>
            <a:ext cx="5029200" cy="4114800"/>
          </a:xfrm>
          <a:prstGeom prst="rect">
            <a:avLst/>
          </a:prstGeom>
          <a:noFill/>
          <a:ln>
            <a:noFill/>
          </a:ln>
        </p:spPr>
        <p:txBody>
          <a:bodyPr wrap="square" lIns="91425" tIns="91425" rIns="91425" bIns="91425" anchor="ctr" anchorCtr="0">
            <a:noAutofit/>
          </a:bodyPr>
          <a:lstStyle/>
          <a:p>
            <a:pPr marL="0" marR="0" lvl="0" indent="0" algn="l" rtl="0">
              <a:spcBef>
                <a:spcPts val="0"/>
              </a:spcBef>
              <a:buSzPct val="25000"/>
              <a:buNone/>
            </a:pPr>
            <a:endParaRPr sz="900" b="0" i="0" u="none" strike="noStrike" cap="none">
              <a:solidFill>
                <a:schemeClr val="dk1"/>
              </a:solidFill>
              <a:latin typeface="Century Gothic"/>
              <a:ea typeface="Century Gothic"/>
              <a:cs typeface="Century Gothic"/>
              <a:sym typeface="Century Gothic"/>
            </a:endParaRPr>
          </a:p>
        </p:txBody>
      </p:sp>
    </p:spTree>
    <p:extLst>
      <p:ext uri="{BB962C8B-B14F-4D97-AF65-F5344CB8AC3E}">
        <p14:creationId xmlns:p14="http://schemas.microsoft.com/office/powerpoint/2010/main" val="120818092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6"/>
        <p:cNvGrpSpPr/>
        <p:nvPr/>
      </p:nvGrpSpPr>
      <p:grpSpPr>
        <a:xfrm>
          <a:off x="0" y="0"/>
          <a:ext cx="0" cy="0"/>
          <a:chOff x="0" y="0"/>
          <a:chExt cx="0" cy="0"/>
        </a:xfrm>
      </p:grpSpPr>
      <p:sp>
        <p:nvSpPr>
          <p:cNvPr id="977" name="Shape 977"/>
          <p:cNvSpPr txBox="1">
            <a:spLocks noGrp="1"/>
          </p:cNvSpPr>
          <p:nvPr>
            <p:ph type="body" idx="1"/>
          </p:nvPr>
        </p:nvSpPr>
        <p:spPr>
          <a:xfrm>
            <a:off x="914400" y="4343400"/>
            <a:ext cx="5029200" cy="4114800"/>
          </a:xfrm>
          <a:prstGeom prst="rect">
            <a:avLst/>
          </a:prstGeom>
        </p:spPr>
        <p:txBody>
          <a:bodyPr wrap="square" lIns="91425" tIns="91425" rIns="91425" bIns="91425" anchor="ctr" anchorCtr="0">
            <a:noAutofit/>
          </a:bodyPr>
          <a:lstStyle/>
          <a:p>
            <a:pPr lvl="0">
              <a:spcBef>
                <a:spcPts val="0"/>
              </a:spcBef>
              <a:buNone/>
            </a:pPr>
            <a:endParaRPr/>
          </a:p>
        </p:txBody>
      </p:sp>
      <p:sp>
        <p:nvSpPr>
          <p:cNvPr id="978" name="Shape 9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3536201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4"/>
        <p:cNvGrpSpPr/>
        <p:nvPr/>
      </p:nvGrpSpPr>
      <p:grpSpPr>
        <a:xfrm>
          <a:off x="0" y="0"/>
          <a:ext cx="0" cy="0"/>
          <a:chOff x="0" y="0"/>
          <a:chExt cx="0" cy="0"/>
        </a:xfrm>
      </p:grpSpPr>
      <p:sp>
        <p:nvSpPr>
          <p:cNvPr id="775" name="Shape 775"/>
          <p:cNvSpPr txBox="1">
            <a:spLocks noGrp="1"/>
          </p:cNvSpPr>
          <p:nvPr>
            <p:ph type="body" idx="1"/>
          </p:nvPr>
        </p:nvSpPr>
        <p:spPr>
          <a:xfrm>
            <a:off x="914400" y="4343400"/>
            <a:ext cx="5029199" cy="4114800"/>
          </a:xfrm>
          <a:prstGeom prst="rect">
            <a:avLst/>
          </a:prstGeom>
        </p:spPr>
        <p:txBody>
          <a:bodyPr lIns="91425" tIns="91425" rIns="91425" bIns="91425" anchor="ctr" anchorCtr="0">
            <a:noAutofit/>
          </a:bodyPr>
          <a:lstStyle/>
          <a:p>
            <a:pPr lvl="0">
              <a:spcBef>
                <a:spcPts val="0"/>
              </a:spcBef>
              <a:buNone/>
            </a:pPr>
            <a:endParaRPr/>
          </a:p>
        </p:txBody>
      </p:sp>
      <p:sp>
        <p:nvSpPr>
          <p:cNvPr id="776" name="Shape 77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520891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1"/>
        <p:cNvGrpSpPr/>
        <p:nvPr/>
      </p:nvGrpSpPr>
      <p:grpSpPr>
        <a:xfrm>
          <a:off x="0" y="0"/>
          <a:ext cx="0" cy="0"/>
          <a:chOff x="0" y="0"/>
          <a:chExt cx="0" cy="0"/>
        </a:xfrm>
      </p:grpSpPr>
      <p:sp>
        <p:nvSpPr>
          <p:cNvPr id="792" name="Shape 792"/>
          <p:cNvSpPr txBox="1">
            <a:spLocks noGrp="1"/>
          </p:cNvSpPr>
          <p:nvPr>
            <p:ph type="body" idx="1"/>
          </p:nvPr>
        </p:nvSpPr>
        <p:spPr>
          <a:xfrm>
            <a:off x="914400" y="4343400"/>
            <a:ext cx="5029199" cy="4114800"/>
          </a:xfrm>
          <a:prstGeom prst="rect">
            <a:avLst/>
          </a:prstGeom>
        </p:spPr>
        <p:txBody>
          <a:bodyPr lIns="91425" tIns="91425" rIns="91425" bIns="91425" anchor="ctr" anchorCtr="0">
            <a:noAutofit/>
          </a:bodyPr>
          <a:lstStyle/>
          <a:p>
            <a:pPr lvl="0">
              <a:spcBef>
                <a:spcPts val="0"/>
              </a:spcBef>
              <a:buNone/>
            </a:pPr>
            <a:endParaRPr/>
          </a:p>
        </p:txBody>
      </p:sp>
      <p:sp>
        <p:nvSpPr>
          <p:cNvPr id="793" name="Shape 79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6933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Shape 187"/>
          <p:cNvSpPr txBox="1">
            <a:spLocks noGrp="1"/>
          </p:cNvSpPr>
          <p:nvPr>
            <p:ph type="body" idx="1"/>
          </p:nvPr>
        </p:nvSpPr>
        <p:spPr>
          <a:xfrm>
            <a:off x="914400" y="4343400"/>
            <a:ext cx="5029199" cy="4114800"/>
          </a:xfrm>
          <a:prstGeom prst="rect">
            <a:avLst/>
          </a:prstGeom>
        </p:spPr>
        <p:txBody>
          <a:bodyPr lIns="91425" tIns="91425" rIns="91425" bIns="91425" anchor="ctr" anchorCtr="0">
            <a:noAutofit/>
          </a:bodyPr>
          <a:lstStyle/>
          <a:p>
            <a:pPr lvl="0">
              <a:spcBef>
                <a:spcPts val="0"/>
              </a:spcBef>
              <a:buNone/>
            </a:pPr>
            <a:endParaRPr/>
          </a:p>
        </p:txBody>
      </p:sp>
      <p:sp>
        <p:nvSpPr>
          <p:cNvPr id="188" name="Shape 1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4992111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2"/>
        <p:cNvGrpSpPr/>
        <p:nvPr/>
      </p:nvGrpSpPr>
      <p:grpSpPr>
        <a:xfrm>
          <a:off x="0" y="0"/>
          <a:ext cx="0" cy="0"/>
          <a:chOff x="0" y="0"/>
          <a:chExt cx="0" cy="0"/>
        </a:xfrm>
      </p:grpSpPr>
      <p:sp>
        <p:nvSpPr>
          <p:cNvPr id="803" name="Shape 8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804" name="Shape 804"/>
          <p:cNvSpPr txBox="1">
            <a:spLocks noGrp="1"/>
          </p:cNvSpPr>
          <p:nvPr>
            <p:ph type="body" idx="1"/>
          </p:nvPr>
        </p:nvSpPr>
        <p:spPr>
          <a:xfrm>
            <a:off x="914400" y="4343400"/>
            <a:ext cx="5029199" cy="4114800"/>
          </a:xfrm>
          <a:prstGeom prst="rect">
            <a:avLst/>
          </a:prstGeom>
          <a:noFill/>
          <a:ln>
            <a:noFill/>
          </a:ln>
        </p:spPr>
        <p:txBody>
          <a:bodyPr lIns="91425" tIns="91425" rIns="91425" bIns="91425" anchor="ctr" anchorCtr="0">
            <a:noAutofit/>
          </a:bodyPr>
          <a:lstStyle/>
          <a:p>
            <a:pPr marL="0" marR="0" lvl="0" indent="0" algn="l" rtl="0">
              <a:spcBef>
                <a:spcPts val="0"/>
              </a:spcBef>
              <a:buSzPct val="25000"/>
              <a:buNone/>
            </a:pPr>
            <a:r>
              <a:rPr lang="en-US" sz="900" b="0" i="0" u="none" strike="noStrike" cap="none">
                <a:solidFill>
                  <a:schemeClr val="dk1"/>
                </a:solidFill>
                <a:latin typeface="Century Gothic"/>
                <a:ea typeface="Century Gothic"/>
                <a:cs typeface="Century Gothic"/>
                <a:sym typeface="Century Gothic"/>
              </a:rPr>
              <a:t>2 billion containers a week is 3300 a second, and that statistic was from 2014</a:t>
            </a:r>
          </a:p>
        </p:txBody>
      </p:sp>
    </p:spTree>
    <p:extLst>
      <p:ext uri="{BB962C8B-B14F-4D97-AF65-F5344CB8AC3E}">
        <p14:creationId xmlns:p14="http://schemas.microsoft.com/office/powerpoint/2010/main" val="167459037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3"/>
        <p:cNvGrpSpPr/>
        <p:nvPr/>
      </p:nvGrpSpPr>
      <p:grpSpPr>
        <a:xfrm>
          <a:off x="0" y="0"/>
          <a:ext cx="0" cy="0"/>
          <a:chOff x="0" y="0"/>
          <a:chExt cx="0" cy="0"/>
        </a:xfrm>
      </p:grpSpPr>
      <p:sp>
        <p:nvSpPr>
          <p:cNvPr id="814" name="Shape 814"/>
          <p:cNvSpPr txBox="1">
            <a:spLocks noGrp="1"/>
          </p:cNvSpPr>
          <p:nvPr>
            <p:ph type="body" idx="1"/>
          </p:nvPr>
        </p:nvSpPr>
        <p:spPr>
          <a:xfrm>
            <a:off x="914400" y="4343400"/>
            <a:ext cx="5029199" cy="4114800"/>
          </a:xfrm>
          <a:prstGeom prst="rect">
            <a:avLst/>
          </a:prstGeom>
        </p:spPr>
        <p:txBody>
          <a:bodyPr lIns="91425" tIns="91425" rIns="91425" bIns="91425" anchor="ctr" anchorCtr="0">
            <a:noAutofit/>
          </a:bodyPr>
          <a:lstStyle/>
          <a:p>
            <a:pPr lvl="0">
              <a:spcBef>
                <a:spcPts val="0"/>
              </a:spcBef>
              <a:buNone/>
            </a:pPr>
            <a:endParaRPr/>
          </a:p>
        </p:txBody>
      </p:sp>
      <p:sp>
        <p:nvSpPr>
          <p:cNvPr id="815" name="Shape 81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6717146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0"/>
        <p:cNvGrpSpPr/>
        <p:nvPr/>
      </p:nvGrpSpPr>
      <p:grpSpPr>
        <a:xfrm>
          <a:off x="0" y="0"/>
          <a:ext cx="0" cy="0"/>
          <a:chOff x="0" y="0"/>
          <a:chExt cx="0" cy="0"/>
        </a:xfrm>
      </p:grpSpPr>
      <p:sp>
        <p:nvSpPr>
          <p:cNvPr id="1111" name="Shape 1111"/>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Font typeface="Calibri"/>
              <a:buNone/>
            </a:pPr>
            <a:endParaRPr sz="1200" b="0" i="0" u="none" strike="noStrike" cap="none">
              <a:solidFill>
                <a:schemeClr val="dk1"/>
              </a:solidFill>
              <a:latin typeface="Calibri"/>
              <a:ea typeface="Calibri"/>
              <a:cs typeface="Calibri"/>
              <a:sym typeface="Calibri"/>
            </a:endParaRPr>
          </a:p>
        </p:txBody>
      </p:sp>
      <p:sp>
        <p:nvSpPr>
          <p:cNvPr id="1112" name="Shape 111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32167515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4"/>
        <p:cNvGrpSpPr/>
        <p:nvPr/>
      </p:nvGrpSpPr>
      <p:grpSpPr>
        <a:xfrm>
          <a:off x="0" y="0"/>
          <a:ext cx="0" cy="0"/>
          <a:chOff x="0" y="0"/>
          <a:chExt cx="0" cy="0"/>
        </a:xfrm>
      </p:grpSpPr>
      <p:sp>
        <p:nvSpPr>
          <p:cNvPr id="825" name="Shape 825"/>
          <p:cNvSpPr txBox="1">
            <a:spLocks noGrp="1"/>
          </p:cNvSpPr>
          <p:nvPr>
            <p:ph type="body" idx="1"/>
          </p:nvPr>
        </p:nvSpPr>
        <p:spPr>
          <a:xfrm>
            <a:off x="914400" y="4343400"/>
            <a:ext cx="5029199" cy="4114800"/>
          </a:xfrm>
          <a:prstGeom prst="rect">
            <a:avLst/>
          </a:prstGeom>
        </p:spPr>
        <p:txBody>
          <a:bodyPr lIns="91425" tIns="91425" rIns="91425" bIns="91425" anchor="ctr" anchorCtr="0">
            <a:noAutofit/>
          </a:bodyPr>
          <a:lstStyle/>
          <a:p>
            <a:pPr lvl="0">
              <a:spcBef>
                <a:spcPts val="0"/>
              </a:spcBef>
              <a:buNone/>
            </a:pPr>
            <a:endParaRPr/>
          </a:p>
        </p:txBody>
      </p:sp>
      <p:sp>
        <p:nvSpPr>
          <p:cNvPr id="826" name="Shape 82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6032066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6"/>
        <p:cNvGrpSpPr/>
        <p:nvPr/>
      </p:nvGrpSpPr>
      <p:grpSpPr>
        <a:xfrm>
          <a:off x="0" y="0"/>
          <a:ext cx="0" cy="0"/>
          <a:chOff x="0" y="0"/>
          <a:chExt cx="0" cy="0"/>
        </a:xfrm>
      </p:grpSpPr>
      <p:sp>
        <p:nvSpPr>
          <p:cNvPr id="847" name="Shape 847"/>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8" name="Shape 848"/>
          <p:cNvSpPr txBox="1">
            <a:spLocks noGrp="1"/>
          </p:cNvSpPr>
          <p:nvPr>
            <p:ph type="body" idx="1"/>
          </p:nvPr>
        </p:nvSpPr>
        <p:spPr>
          <a:xfrm>
            <a:off x="685800" y="4400550"/>
            <a:ext cx="5486400" cy="3600600"/>
          </a:xfrm>
          <a:prstGeom prst="rect">
            <a:avLst/>
          </a:prstGeom>
        </p:spPr>
        <p:txBody>
          <a:bodyPr lIns="91425" tIns="91425" rIns="91425" bIns="91425" anchor="ctr" anchorCtr="0">
            <a:noAutofit/>
          </a:bodyPr>
          <a:lstStyle/>
          <a:p>
            <a:pPr lvl="0" rtl="0">
              <a:spcBef>
                <a:spcPts val="0"/>
              </a:spcBef>
              <a:buNone/>
            </a:pPr>
            <a:endParaRPr/>
          </a:p>
        </p:txBody>
      </p:sp>
      <p:sp>
        <p:nvSpPr>
          <p:cNvPr id="849" name="Shape 849"/>
          <p:cNvSpPr txBox="1">
            <a:spLocks noGrp="1"/>
          </p:cNvSpPr>
          <p:nvPr>
            <p:ph type="sldNum" idx="12"/>
          </p:nvPr>
        </p:nvSpPr>
        <p:spPr>
          <a:xfrm>
            <a:off x="3884612" y="8685213"/>
            <a:ext cx="2971800" cy="458700"/>
          </a:xfrm>
          <a:prstGeom prst="rect">
            <a:avLst/>
          </a:prstGeom>
          <a:noFill/>
          <a:ln>
            <a:noFill/>
          </a:ln>
        </p:spPr>
        <p:txBody>
          <a:bodyPr lIns="91425" tIns="91425" rIns="91425" bIns="91425" anchor="ctr" anchorCtr="0">
            <a:noAutofit/>
          </a:bodyPr>
          <a:lstStyle/>
          <a:p>
            <a:pPr lvl="0" rtl="0">
              <a:spcBef>
                <a:spcPts val="0"/>
              </a:spcBef>
              <a:buClr>
                <a:srgbClr val="000000"/>
              </a:buClr>
              <a:buFont typeface="Arial"/>
              <a:buNone/>
            </a:pPr>
            <a:fld id="{00000000-1234-1234-1234-123412341234}" type="slidenum">
              <a:rPr lang="en-US"/>
              <a:t>54</a:t>
            </a:fld>
            <a:endParaRPr lang="en-US"/>
          </a:p>
        </p:txBody>
      </p:sp>
    </p:spTree>
    <p:extLst>
      <p:ext uri="{BB962C8B-B14F-4D97-AF65-F5344CB8AC3E}">
        <p14:creationId xmlns:p14="http://schemas.microsoft.com/office/powerpoint/2010/main" val="6875575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Shape 19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94" name="Shape 194"/>
          <p:cNvSpPr txBox="1">
            <a:spLocks noGrp="1"/>
          </p:cNvSpPr>
          <p:nvPr>
            <p:ph type="body" idx="1"/>
          </p:nvPr>
        </p:nvSpPr>
        <p:spPr>
          <a:xfrm>
            <a:off x="914400" y="4343400"/>
            <a:ext cx="5029199" cy="4114800"/>
          </a:xfrm>
          <a:prstGeom prst="rect">
            <a:avLst/>
          </a:prstGeom>
          <a:noFill/>
          <a:ln>
            <a:noFill/>
          </a:ln>
        </p:spPr>
        <p:txBody>
          <a:bodyPr lIns="91425" tIns="91425" rIns="91425" bIns="91425" anchor="ctr" anchorCtr="0">
            <a:noAutofit/>
          </a:bodyPr>
          <a:lstStyle/>
          <a:p>
            <a:pPr marL="0" marR="0" lvl="0" indent="0" algn="l" rtl="0">
              <a:spcBef>
                <a:spcPts val="0"/>
              </a:spcBef>
              <a:buSzPct val="25000"/>
              <a:buNone/>
            </a:pPr>
            <a:endParaRPr sz="900" b="0" i="0" u="none" strike="noStrike" cap="none">
              <a:solidFill>
                <a:schemeClr val="dk1"/>
              </a:solidFill>
              <a:latin typeface="Century Gothic"/>
              <a:ea typeface="Century Gothic"/>
              <a:cs typeface="Century Gothic"/>
              <a:sym typeface="Century Gothic"/>
            </a:endParaRPr>
          </a:p>
        </p:txBody>
      </p:sp>
    </p:spTree>
    <p:extLst>
      <p:ext uri="{BB962C8B-B14F-4D97-AF65-F5344CB8AC3E}">
        <p14:creationId xmlns:p14="http://schemas.microsoft.com/office/powerpoint/2010/main" val="5475921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Shape 42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28" name="Shape 428"/>
          <p:cNvSpPr txBox="1">
            <a:spLocks noGrp="1"/>
          </p:cNvSpPr>
          <p:nvPr>
            <p:ph type="body" idx="1"/>
          </p:nvPr>
        </p:nvSpPr>
        <p:spPr>
          <a:xfrm>
            <a:off x="685800" y="4343400"/>
            <a:ext cx="54864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429" name="Shape 429"/>
          <p:cNvSpPr txBox="1">
            <a:spLocks noGrp="1"/>
          </p:cNvSpPr>
          <p:nvPr>
            <p:ph type="sldNum" idx="12"/>
          </p:nvPr>
        </p:nvSpPr>
        <p:spPr>
          <a:xfrm>
            <a:off x="3884612" y="8685211"/>
            <a:ext cx="2971800" cy="4572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Clr>
                <a:srgbClr val="000000"/>
              </a:buClr>
              <a:buFont typeface="Calibri"/>
              <a:buNone/>
            </a:pPr>
            <a:fld id="{00000000-1234-1234-1234-123412341234}" type="slidenum">
              <a:rPr lang="en-US"/>
              <a:t>7</a:t>
            </a:fld>
            <a:endParaRPr/>
          </a:p>
        </p:txBody>
      </p:sp>
    </p:spTree>
    <p:extLst>
      <p:ext uri="{BB962C8B-B14F-4D97-AF65-F5344CB8AC3E}">
        <p14:creationId xmlns:p14="http://schemas.microsoft.com/office/powerpoint/2010/main" val="5536513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Shape 43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36" name="Shape 436"/>
          <p:cNvSpPr txBox="1">
            <a:spLocks noGrp="1"/>
          </p:cNvSpPr>
          <p:nvPr>
            <p:ph type="body" idx="1"/>
          </p:nvPr>
        </p:nvSpPr>
        <p:spPr>
          <a:xfrm>
            <a:off x="685800" y="4343400"/>
            <a:ext cx="54864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437" name="Shape 437"/>
          <p:cNvSpPr txBox="1">
            <a:spLocks noGrp="1"/>
          </p:cNvSpPr>
          <p:nvPr>
            <p:ph type="sldNum" idx="12"/>
          </p:nvPr>
        </p:nvSpPr>
        <p:spPr>
          <a:xfrm>
            <a:off x="3884612" y="8685211"/>
            <a:ext cx="2971800" cy="4572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US"/>
              <a:t>8</a:t>
            </a:fld>
            <a:endParaRPr/>
          </a:p>
        </p:txBody>
      </p:sp>
    </p:spTree>
    <p:extLst>
      <p:ext uri="{BB962C8B-B14F-4D97-AF65-F5344CB8AC3E}">
        <p14:creationId xmlns:p14="http://schemas.microsoft.com/office/powerpoint/2010/main" val="14994280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Shape 45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55" name="Shape 455"/>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2910765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Shape 9"/>
        <p:cNvGrpSpPr/>
        <p:nvPr/>
      </p:nvGrpSpPr>
      <p:grpSpPr>
        <a:xfrm>
          <a:off x="0" y="0"/>
          <a:ext cx="0" cy="0"/>
          <a:chOff x="0" y="0"/>
          <a:chExt cx="0" cy="0"/>
        </a:xfrm>
      </p:grpSpPr>
      <p:sp>
        <p:nvSpPr>
          <p:cNvPr id="10" name="Shape 10"/>
          <p:cNvSpPr/>
          <p:nvPr/>
        </p:nvSpPr>
        <p:spPr>
          <a:xfrm>
            <a:off x="-1191" y="0"/>
            <a:ext cx="9144000" cy="5143500"/>
          </a:xfrm>
          <a:prstGeom prst="rect">
            <a:avLst/>
          </a:prstGeom>
          <a:solidFill>
            <a:schemeClr val="lt1"/>
          </a:solidFill>
          <a:ln>
            <a:noFill/>
          </a:ln>
        </p:spPr>
        <p:txBody>
          <a:bodyPr lIns="91425" tIns="45675" rIns="91425" bIns="45675" anchor="ctr" anchorCtr="0">
            <a:noAutofit/>
          </a:bodyPr>
          <a:lstStyle/>
          <a:p>
            <a:pPr marL="0" marR="0" lvl="0" indent="0" algn="ctr" rtl="0">
              <a:spcBef>
                <a:spcPts val="0"/>
              </a:spcBef>
              <a:buClr>
                <a:schemeClr val="dk1"/>
              </a:buClr>
              <a:buFont typeface="Calibri"/>
              <a:buNone/>
            </a:pPr>
            <a:endParaRPr sz="1800" b="0" i="0" u="none" strike="noStrike" cap="none">
              <a:solidFill>
                <a:schemeClr val="lt1"/>
              </a:solidFill>
              <a:latin typeface="Calibri"/>
              <a:ea typeface="Calibri"/>
              <a:cs typeface="Calibri"/>
              <a:sym typeface="Calibri"/>
            </a:endParaRPr>
          </a:p>
        </p:txBody>
      </p:sp>
      <p:pic>
        <p:nvPicPr>
          <p:cNvPr id="11" name="Shape 11" descr="CNCF_PPT_Background_v1-01.png"/>
          <p:cNvPicPr preferRelativeResize="0"/>
          <p:nvPr/>
        </p:nvPicPr>
        <p:blipFill rotWithShape="1">
          <a:blip r:embed="rId2" cstate="email">
            <a:alphaModFix/>
            <a:extLst>
              <a:ext uri="{28A0092B-C50C-407E-A947-70E740481C1C}">
                <a14:useLocalDpi xmlns:a14="http://schemas.microsoft.com/office/drawing/2010/main"/>
              </a:ext>
            </a:extLst>
          </a:blip>
          <a:srcRect r="3614"/>
          <a:stretch/>
        </p:blipFill>
        <p:spPr>
          <a:xfrm>
            <a:off x="330220" y="0"/>
            <a:ext cx="8813700" cy="5171100"/>
          </a:xfrm>
          <a:prstGeom prst="rect">
            <a:avLst/>
          </a:prstGeom>
          <a:noFill/>
          <a:ln>
            <a:noFill/>
          </a:ln>
        </p:spPr>
      </p:pic>
      <p:sp>
        <p:nvSpPr>
          <p:cNvPr id="12" name="Shape 12"/>
          <p:cNvSpPr txBox="1">
            <a:spLocks noGrp="1"/>
          </p:cNvSpPr>
          <p:nvPr>
            <p:ph type="ctrTitle"/>
          </p:nvPr>
        </p:nvSpPr>
        <p:spPr>
          <a:xfrm>
            <a:off x="266262" y="2196913"/>
            <a:ext cx="4867800" cy="1396200"/>
          </a:xfrm>
          <a:prstGeom prst="rect">
            <a:avLst/>
          </a:prstGeom>
          <a:noFill/>
          <a:ln>
            <a:noFill/>
          </a:ln>
        </p:spPr>
        <p:txBody>
          <a:bodyPr lIns="91425" tIns="91425" rIns="91425" bIns="91425" anchor="ctr" anchorCtr="0"/>
          <a:lstStyle>
            <a:lvl1pPr marL="0" marR="0" lvl="0" indent="0" algn="l" rtl="0">
              <a:spcBef>
                <a:spcPts val="0"/>
              </a:spcBef>
              <a:buClr>
                <a:srgbClr val="446CA9"/>
              </a:buClr>
              <a:buFont typeface="Helvetica Neue"/>
              <a:buNone/>
              <a:defRPr sz="3825" b="0" i="0" u="none" strike="noStrike" cap="none">
                <a:solidFill>
                  <a:srgbClr val="446CA9"/>
                </a:solidFill>
                <a:latin typeface="Century Gothic"/>
                <a:ea typeface="Century Gothic"/>
                <a:cs typeface="Century Gothic"/>
                <a:sym typeface="Century Gothic"/>
              </a:defRPr>
            </a:lvl1pPr>
            <a:lvl2pPr marL="0" marR="0" lvl="1" indent="0" algn="l" rtl="0">
              <a:spcBef>
                <a:spcPts val="0"/>
              </a:spcBef>
              <a:buNone/>
              <a:defRPr sz="1800"/>
            </a:lvl2pPr>
            <a:lvl3pPr marL="0" marR="0" lvl="2" indent="0" algn="l" rtl="0">
              <a:spcBef>
                <a:spcPts val="0"/>
              </a:spcBef>
              <a:buNone/>
              <a:defRPr sz="1800"/>
            </a:lvl3pPr>
            <a:lvl4pPr marL="0" marR="0" lvl="3" indent="0" algn="l" rtl="0">
              <a:spcBef>
                <a:spcPts val="0"/>
              </a:spcBef>
              <a:buNone/>
              <a:defRPr sz="1800"/>
            </a:lvl4pPr>
            <a:lvl5pPr marL="0" marR="0" lvl="4" indent="0" algn="l" rtl="0">
              <a:spcBef>
                <a:spcPts val="0"/>
              </a:spcBef>
              <a:buNone/>
              <a:defRPr sz="1800"/>
            </a:lvl5pPr>
            <a:lvl6pPr marL="0" marR="0" lvl="5" indent="0" algn="l" rtl="0">
              <a:spcBef>
                <a:spcPts val="0"/>
              </a:spcBef>
              <a:buNone/>
              <a:defRPr sz="1800"/>
            </a:lvl6pPr>
            <a:lvl7pPr marL="0" marR="0" lvl="6" indent="0" algn="l" rtl="0">
              <a:spcBef>
                <a:spcPts val="0"/>
              </a:spcBef>
              <a:buNone/>
              <a:defRPr sz="1800"/>
            </a:lvl7pPr>
            <a:lvl8pPr marL="0" marR="0" lvl="7" indent="0" algn="l" rtl="0">
              <a:spcBef>
                <a:spcPts val="0"/>
              </a:spcBef>
              <a:buNone/>
              <a:defRPr sz="1800"/>
            </a:lvl8pPr>
            <a:lvl9pPr marL="0" marR="0" lvl="8" indent="0" algn="l" rtl="0">
              <a:spcBef>
                <a:spcPts val="0"/>
              </a:spcBef>
              <a:buNone/>
              <a:defRPr sz="1800"/>
            </a:lvl9pPr>
          </a:lstStyle>
          <a:p>
            <a:r>
              <a:rPr lang="zh-CN" altLang="en-US" smtClean="0"/>
              <a:t>单击此处编辑母版标题样式</a:t>
            </a:r>
            <a:endParaRPr/>
          </a:p>
        </p:txBody>
      </p:sp>
      <p:sp>
        <p:nvSpPr>
          <p:cNvPr id="13" name="Shape 13"/>
          <p:cNvSpPr txBox="1">
            <a:spLocks noGrp="1"/>
          </p:cNvSpPr>
          <p:nvPr>
            <p:ph type="subTitle" idx="1"/>
          </p:nvPr>
        </p:nvSpPr>
        <p:spPr>
          <a:xfrm>
            <a:off x="266262" y="3763298"/>
            <a:ext cx="4008900" cy="534000"/>
          </a:xfrm>
          <a:prstGeom prst="rect">
            <a:avLst/>
          </a:prstGeom>
          <a:noFill/>
          <a:ln>
            <a:noFill/>
          </a:ln>
        </p:spPr>
        <p:txBody>
          <a:bodyPr lIns="91425" tIns="91425" rIns="91425" bIns="91425" anchor="t" anchorCtr="0"/>
          <a:lstStyle>
            <a:lvl1pPr marL="0" marR="0" lvl="0" indent="0" algn="l" rtl="0">
              <a:spcBef>
                <a:spcPts val="375"/>
              </a:spcBef>
              <a:buClr>
                <a:srgbClr val="446CA9"/>
              </a:buClr>
              <a:buFont typeface="Arial"/>
              <a:buNone/>
              <a:defRPr sz="1800" b="0" i="0" u="none" strike="noStrike" cap="none">
                <a:solidFill>
                  <a:schemeClr val="dk1"/>
                </a:solidFill>
                <a:latin typeface="Century Gothic"/>
                <a:ea typeface="Century Gothic"/>
                <a:cs typeface="Century Gothic"/>
                <a:sym typeface="Century Gothic"/>
              </a:defRPr>
            </a:lvl1pPr>
            <a:lvl2pPr marL="457200" marR="0" lvl="1" indent="0" algn="ctr" rtl="0">
              <a:spcBef>
                <a:spcPts val="525"/>
              </a:spcBef>
              <a:buClr>
                <a:srgbClr val="446CA9"/>
              </a:buClr>
              <a:buFont typeface="Arial"/>
              <a:buNone/>
              <a:defRPr sz="2175" b="0" i="0" u="none" strike="noStrike" cap="none">
                <a:solidFill>
                  <a:srgbClr val="888888"/>
                </a:solidFill>
                <a:latin typeface="Helvetica Neue"/>
                <a:ea typeface="Helvetica Neue"/>
                <a:cs typeface="Helvetica Neue"/>
                <a:sym typeface="Helvetica Neue"/>
              </a:defRPr>
            </a:lvl2pPr>
            <a:lvl3pPr marL="914400" marR="0" lvl="2" indent="0" algn="ctr" rtl="0">
              <a:spcBef>
                <a:spcPts val="375"/>
              </a:spcBef>
              <a:buClr>
                <a:srgbClr val="446CA9"/>
              </a:buClr>
              <a:buFont typeface="Arial"/>
              <a:buNone/>
              <a:defRPr sz="1800" b="0" i="0" u="none" strike="noStrike" cap="none">
                <a:solidFill>
                  <a:srgbClr val="888888"/>
                </a:solidFill>
                <a:latin typeface="Helvetica Neue"/>
                <a:ea typeface="Helvetica Neue"/>
                <a:cs typeface="Helvetica Neue"/>
                <a:sym typeface="Helvetica Neue"/>
              </a:defRPr>
            </a:lvl3pPr>
            <a:lvl4pPr marL="1371600" marR="0" lvl="3" indent="0" algn="ctr" rtl="0">
              <a:spcBef>
                <a:spcPts val="375"/>
              </a:spcBef>
              <a:buClr>
                <a:srgbClr val="446CA9"/>
              </a:buClr>
              <a:buFont typeface="Arial"/>
              <a:buNone/>
              <a:defRPr sz="1800" b="0" i="0" u="none" strike="noStrike" cap="none">
                <a:solidFill>
                  <a:srgbClr val="888888"/>
                </a:solidFill>
                <a:latin typeface="Helvetica Neue"/>
                <a:ea typeface="Helvetica Neue"/>
                <a:cs typeface="Helvetica Neue"/>
                <a:sym typeface="Helvetica Neue"/>
              </a:defRPr>
            </a:lvl4pPr>
            <a:lvl5pPr marL="1828800" marR="0" lvl="4" indent="0" algn="ctr" rtl="0">
              <a:spcBef>
                <a:spcPts val="375"/>
              </a:spcBef>
              <a:buClr>
                <a:srgbClr val="446CA9"/>
              </a:buClr>
              <a:buFont typeface="Arial"/>
              <a:buNone/>
              <a:defRPr sz="1800" b="0" i="0" u="none" strike="noStrike" cap="none">
                <a:solidFill>
                  <a:srgbClr val="888888"/>
                </a:solidFill>
                <a:latin typeface="Helvetica Neue"/>
                <a:ea typeface="Helvetica Neue"/>
                <a:cs typeface="Helvetica Neue"/>
                <a:sym typeface="Helvetica Neue"/>
              </a:defRPr>
            </a:lvl5pPr>
            <a:lvl6pPr marL="2286000" marR="0" lvl="5" indent="0" algn="ctr" rtl="0">
              <a:spcBef>
                <a:spcPts val="375"/>
              </a:spcBef>
              <a:buClr>
                <a:srgbClr val="888888"/>
              </a:buClr>
              <a:buFont typeface="Arial"/>
              <a:buNone/>
              <a:defRPr sz="2025" b="0" i="0" u="none" strike="noStrike" cap="none">
                <a:solidFill>
                  <a:srgbClr val="888888"/>
                </a:solidFill>
                <a:latin typeface="Calibri"/>
                <a:ea typeface="Calibri"/>
                <a:cs typeface="Calibri"/>
                <a:sym typeface="Calibri"/>
              </a:defRPr>
            </a:lvl6pPr>
            <a:lvl7pPr marL="2743200" marR="0" lvl="6" indent="0" algn="ctr" rtl="0">
              <a:spcBef>
                <a:spcPts val="375"/>
              </a:spcBef>
              <a:buClr>
                <a:srgbClr val="888888"/>
              </a:buClr>
              <a:buFont typeface="Arial"/>
              <a:buNone/>
              <a:defRPr sz="2025" b="0" i="0" u="none" strike="noStrike" cap="none">
                <a:solidFill>
                  <a:srgbClr val="888888"/>
                </a:solidFill>
                <a:latin typeface="Calibri"/>
                <a:ea typeface="Calibri"/>
                <a:cs typeface="Calibri"/>
                <a:sym typeface="Calibri"/>
              </a:defRPr>
            </a:lvl7pPr>
            <a:lvl8pPr marL="3200400" marR="0" lvl="7" indent="0" algn="ctr" rtl="0">
              <a:spcBef>
                <a:spcPts val="375"/>
              </a:spcBef>
              <a:buClr>
                <a:srgbClr val="888888"/>
              </a:buClr>
              <a:buFont typeface="Arial"/>
              <a:buNone/>
              <a:defRPr sz="2025" b="0" i="0" u="none" strike="noStrike" cap="none">
                <a:solidFill>
                  <a:srgbClr val="888888"/>
                </a:solidFill>
                <a:latin typeface="Calibri"/>
                <a:ea typeface="Calibri"/>
                <a:cs typeface="Calibri"/>
                <a:sym typeface="Calibri"/>
              </a:defRPr>
            </a:lvl8pPr>
            <a:lvl9pPr marL="3657600" marR="0" lvl="8" indent="0" algn="ctr" rtl="0">
              <a:spcBef>
                <a:spcPts val="375"/>
              </a:spcBef>
              <a:buClr>
                <a:srgbClr val="888888"/>
              </a:buClr>
              <a:buFont typeface="Arial"/>
              <a:buNone/>
              <a:defRPr sz="2025" b="0" i="0" u="none" strike="noStrike" cap="none">
                <a:solidFill>
                  <a:srgbClr val="888888"/>
                </a:solidFill>
                <a:latin typeface="Calibri"/>
                <a:ea typeface="Calibri"/>
                <a:cs typeface="Calibri"/>
                <a:sym typeface="Calibri"/>
              </a:defRPr>
            </a:lvl9pPr>
          </a:lstStyle>
          <a:p>
            <a:r>
              <a:rPr lang="zh-CN" altLang="en-US" smtClean="0"/>
              <a:t>单击此处编辑母版副标题样式</a:t>
            </a:r>
            <a:endParaRPr/>
          </a:p>
        </p:txBody>
      </p:sp>
      <p:sp>
        <p:nvSpPr>
          <p:cNvPr id="14" name="Shape 14"/>
          <p:cNvSpPr txBox="1">
            <a:spLocks noGrp="1"/>
          </p:cNvSpPr>
          <p:nvPr>
            <p:ph type="sldNum" idx="12"/>
          </p:nvPr>
        </p:nvSpPr>
        <p:spPr>
          <a:xfrm>
            <a:off x="8556783" y="4749850"/>
            <a:ext cx="548700" cy="393600"/>
          </a:xfrm>
          <a:prstGeom prst="rect">
            <a:avLst/>
          </a:prstGeom>
        </p:spPr>
        <p:txBody>
          <a:bodyPr lIns="91425" tIns="91425" rIns="91425" bIns="91425" anchor="ctr" anchorCtr="0">
            <a:noAutofit/>
          </a:bodyPr>
          <a:lstStyle/>
          <a:p>
            <a:pPr lvl="0" algn="r">
              <a:spcBef>
                <a:spcPts val="0"/>
              </a:spcBef>
              <a:buNone/>
            </a:pPr>
            <a:fld id="{00000000-1234-1234-1234-123412341234}" type="slidenum">
              <a:rPr lang="en-US" sz="1300">
                <a:solidFill>
                  <a:srgbClr val="595959"/>
                </a:solidFill>
                <a:latin typeface="Century Gothic"/>
                <a:ea typeface="Century Gothic"/>
                <a:cs typeface="Century Gothic"/>
                <a:sym typeface="Century Gothic"/>
              </a:rPr>
              <a:t>‹#›</a:t>
            </a:fld>
            <a:endParaRPr lang="en-US" sz="1300">
              <a:solidFill>
                <a:srgbClr val="595959"/>
              </a:solidFill>
              <a:latin typeface="Century Gothic"/>
              <a:ea typeface="Century Gothic"/>
              <a:cs typeface="Century Gothic"/>
              <a:sym typeface="Century Gothic"/>
            </a:endParaRPr>
          </a:p>
        </p:txBody>
      </p:sp>
      <p:pic>
        <p:nvPicPr>
          <p:cNvPr id="15" name="Shape 15" descr="CNCF_Alternate_Pantone.png"/>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330226" y="334152"/>
            <a:ext cx="3363000" cy="533999"/>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17"/>
        <p:cNvGrpSpPr/>
        <p:nvPr/>
      </p:nvGrpSpPr>
      <p:grpSpPr>
        <a:xfrm>
          <a:off x="0" y="0"/>
          <a:ext cx="0" cy="0"/>
          <a:chOff x="0" y="0"/>
          <a:chExt cx="0" cy="0"/>
        </a:xfrm>
      </p:grpSpPr>
      <p:sp>
        <p:nvSpPr>
          <p:cNvPr id="218" name="Shape 218"/>
          <p:cNvSpPr txBox="1">
            <a:spLocks noGrp="1"/>
          </p:cNvSpPr>
          <p:nvPr>
            <p:ph type="title"/>
          </p:nvPr>
        </p:nvSpPr>
        <p:spPr>
          <a:xfrm>
            <a:off x="197397" y="159275"/>
            <a:ext cx="8520600" cy="572700"/>
          </a:xfrm>
          <a:prstGeom prst="rect">
            <a:avLst/>
          </a:prstGeom>
        </p:spPr>
        <p:txBody>
          <a:bodyPr spcFirstLastPara="1" wrap="square" lIns="91425" tIns="91425" rIns="91425" bIns="91425" anchor="t" anchorCtr="0"/>
          <a:lstStyle>
            <a:lvl1pPr lvl="0" rtl="0">
              <a:spcBef>
                <a:spcPts val="0"/>
              </a:spcBef>
              <a:spcAft>
                <a:spcPts val="0"/>
              </a:spcAft>
              <a:buSzPts val="32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19" name="Shape 219"/>
          <p:cNvSpPr txBox="1">
            <a:spLocks noGrp="1"/>
          </p:cNvSpPr>
          <p:nvPr>
            <p:ph type="sldNum" idx="12"/>
          </p:nvPr>
        </p:nvSpPr>
        <p:spPr>
          <a:xfrm>
            <a:off x="185504" y="4777517"/>
            <a:ext cx="548700" cy="393600"/>
          </a:xfrm>
          <a:prstGeom prst="rect">
            <a:avLst/>
          </a:prstGeom>
        </p:spPr>
        <p:txBody>
          <a:bodyPr spcFirstLastPara="1" wrap="square" lIns="68575" tIns="68575" rIns="68575" bIns="68575" anchor="ctr" anchorCtr="0">
            <a:noAutofit/>
          </a:bodyPr>
          <a:lstStyle>
            <a:lvl1pPr lvl="0" algn="l" rtl="0">
              <a:buNone/>
              <a:defRPr sz="1100"/>
            </a:lvl1pPr>
            <a:lvl2pPr lvl="1" algn="l" rtl="0">
              <a:buNone/>
              <a:defRPr sz="1100"/>
            </a:lvl2pPr>
            <a:lvl3pPr lvl="2" algn="l" rtl="0">
              <a:buNone/>
              <a:defRPr sz="1100"/>
            </a:lvl3pPr>
            <a:lvl4pPr lvl="3" algn="l" rtl="0">
              <a:buNone/>
              <a:defRPr sz="1100"/>
            </a:lvl4pPr>
            <a:lvl5pPr lvl="4" algn="l" rtl="0">
              <a:buNone/>
              <a:defRPr sz="1100"/>
            </a:lvl5pPr>
            <a:lvl6pPr lvl="5" algn="l" rtl="0">
              <a:buNone/>
              <a:defRPr sz="1100"/>
            </a:lvl6pPr>
            <a:lvl7pPr lvl="6" algn="l" rtl="0">
              <a:buNone/>
              <a:defRPr sz="1100"/>
            </a:lvl7pPr>
            <a:lvl8pPr lvl="7" algn="l" rtl="0">
              <a:buNone/>
              <a:defRPr sz="1100"/>
            </a:lvl8pPr>
            <a:lvl9pPr lvl="8" algn="l" rtl="0">
              <a:buNone/>
              <a:defRPr sz="1100"/>
            </a:lvl9pPr>
          </a:lstStyle>
          <a:p>
            <a:pPr marL="0" lvl="0" indent="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298967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p:cSld name="1_Title">
    <p:spTree>
      <p:nvGrpSpPr>
        <p:cNvPr id="1" name="Shape 40"/>
        <p:cNvGrpSpPr/>
        <p:nvPr/>
      </p:nvGrpSpPr>
      <p:grpSpPr>
        <a:xfrm>
          <a:off x="0" y="0"/>
          <a:ext cx="0" cy="0"/>
          <a:chOff x="0" y="0"/>
          <a:chExt cx="0" cy="0"/>
        </a:xfrm>
      </p:grpSpPr>
      <p:sp>
        <p:nvSpPr>
          <p:cNvPr id="41" name="Shape 41"/>
          <p:cNvSpPr/>
          <p:nvPr/>
        </p:nvSpPr>
        <p:spPr>
          <a:xfrm>
            <a:off x="0" y="0"/>
            <a:ext cx="9144000" cy="913500"/>
          </a:xfrm>
          <a:prstGeom prst="rect">
            <a:avLst/>
          </a:prstGeom>
          <a:solidFill>
            <a:srgbClr val="275187"/>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42" name="Shape 42"/>
          <p:cNvSpPr txBox="1">
            <a:spLocks noGrp="1"/>
          </p:cNvSpPr>
          <p:nvPr>
            <p:ph type="title"/>
          </p:nvPr>
        </p:nvSpPr>
        <p:spPr>
          <a:xfrm>
            <a:off x="164468" y="96346"/>
            <a:ext cx="8755500" cy="674400"/>
          </a:xfrm>
          <a:prstGeom prst="rect">
            <a:avLst/>
          </a:prstGeom>
          <a:noFill/>
          <a:ln>
            <a:noFill/>
          </a:ln>
        </p:spPr>
        <p:txBody>
          <a:bodyPr spcFirstLastPara="1" wrap="square" lIns="91425" tIns="91425" rIns="91425" bIns="91425" anchor="ctr" anchorCtr="0"/>
          <a:lstStyle>
            <a:lvl1pPr marL="0" marR="0" lvl="0" indent="0" algn="l" rtl="0">
              <a:lnSpc>
                <a:spcPct val="100000"/>
              </a:lnSpc>
              <a:spcBef>
                <a:spcPts val="0"/>
              </a:spcBef>
              <a:spcAft>
                <a:spcPts val="0"/>
              </a:spcAft>
              <a:buClr>
                <a:srgbClr val="FFFFFF"/>
              </a:buClr>
              <a:buSzPts val="3200"/>
              <a:buNone/>
              <a:defRPr i="0" u="none" strike="noStrike" cap="none">
                <a:solidFill>
                  <a:srgbClr val="FFFFFF"/>
                </a:solidFill>
              </a:defRPr>
            </a:lvl1pPr>
            <a:lvl2pPr marL="0" marR="0" lvl="1" indent="0" algn="l" rtl="0">
              <a:spcBef>
                <a:spcPts val="0"/>
              </a:spcBef>
              <a:spcAft>
                <a:spcPts val="0"/>
              </a:spcAft>
              <a:buSzPts val="3200"/>
              <a:buFont typeface="Century Gothic"/>
              <a:buNone/>
              <a:defRPr sz="3200">
                <a:latin typeface="Century Gothic"/>
                <a:ea typeface="Century Gothic"/>
                <a:cs typeface="Century Gothic"/>
                <a:sym typeface="Century Gothic"/>
              </a:defRPr>
            </a:lvl2pPr>
            <a:lvl3pPr marL="0" marR="0" lvl="2" indent="0" algn="l" rtl="0">
              <a:spcBef>
                <a:spcPts val="0"/>
              </a:spcBef>
              <a:spcAft>
                <a:spcPts val="0"/>
              </a:spcAft>
              <a:buSzPts val="3200"/>
              <a:buFont typeface="Century Gothic"/>
              <a:buNone/>
              <a:defRPr sz="3200">
                <a:latin typeface="Century Gothic"/>
                <a:ea typeface="Century Gothic"/>
                <a:cs typeface="Century Gothic"/>
                <a:sym typeface="Century Gothic"/>
              </a:defRPr>
            </a:lvl3pPr>
            <a:lvl4pPr marL="0" marR="0" lvl="3" indent="0" algn="l" rtl="0">
              <a:spcBef>
                <a:spcPts val="0"/>
              </a:spcBef>
              <a:spcAft>
                <a:spcPts val="0"/>
              </a:spcAft>
              <a:buSzPts val="3200"/>
              <a:buFont typeface="Century Gothic"/>
              <a:buNone/>
              <a:defRPr sz="3200">
                <a:latin typeface="Century Gothic"/>
                <a:ea typeface="Century Gothic"/>
                <a:cs typeface="Century Gothic"/>
                <a:sym typeface="Century Gothic"/>
              </a:defRPr>
            </a:lvl4pPr>
            <a:lvl5pPr marL="0" marR="0" lvl="4" indent="0" algn="l" rtl="0">
              <a:spcBef>
                <a:spcPts val="0"/>
              </a:spcBef>
              <a:spcAft>
                <a:spcPts val="0"/>
              </a:spcAft>
              <a:buSzPts val="3200"/>
              <a:buFont typeface="Century Gothic"/>
              <a:buNone/>
              <a:defRPr sz="3200">
                <a:latin typeface="Century Gothic"/>
                <a:ea typeface="Century Gothic"/>
                <a:cs typeface="Century Gothic"/>
                <a:sym typeface="Century Gothic"/>
              </a:defRPr>
            </a:lvl5pPr>
            <a:lvl6pPr marL="0" marR="0" lvl="5" indent="0" algn="l" rtl="0">
              <a:spcBef>
                <a:spcPts val="0"/>
              </a:spcBef>
              <a:spcAft>
                <a:spcPts val="0"/>
              </a:spcAft>
              <a:buSzPts val="3200"/>
              <a:buFont typeface="Century Gothic"/>
              <a:buNone/>
              <a:defRPr sz="3200">
                <a:latin typeface="Century Gothic"/>
                <a:ea typeface="Century Gothic"/>
                <a:cs typeface="Century Gothic"/>
                <a:sym typeface="Century Gothic"/>
              </a:defRPr>
            </a:lvl6pPr>
            <a:lvl7pPr marL="0" marR="0" lvl="6" indent="0" algn="l" rtl="0">
              <a:spcBef>
                <a:spcPts val="0"/>
              </a:spcBef>
              <a:spcAft>
                <a:spcPts val="0"/>
              </a:spcAft>
              <a:buSzPts val="3200"/>
              <a:buFont typeface="Century Gothic"/>
              <a:buNone/>
              <a:defRPr sz="3200">
                <a:latin typeface="Century Gothic"/>
                <a:ea typeface="Century Gothic"/>
                <a:cs typeface="Century Gothic"/>
                <a:sym typeface="Century Gothic"/>
              </a:defRPr>
            </a:lvl7pPr>
            <a:lvl8pPr marL="0" marR="0" lvl="7" indent="0" algn="l" rtl="0">
              <a:spcBef>
                <a:spcPts val="0"/>
              </a:spcBef>
              <a:spcAft>
                <a:spcPts val="0"/>
              </a:spcAft>
              <a:buSzPts val="3200"/>
              <a:buFont typeface="Century Gothic"/>
              <a:buNone/>
              <a:defRPr sz="3200">
                <a:latin typeface="Century Gothic"/>
                <a:ea typeface="Century Gothic"/>
                <a:cs typeface="Century Gothic"/>
                <a:sym typeface="Century Gothic"/>
              </a:defRPr>
            </a:lvl8pPr>
            <a:lvl9pPr marL="0" marR="0" lvl="8" indent="0" algn="l" rtl="0">
              <a:spcBef>
                <a:spcPts val="0"/>
              </a:spcBef>
              <a:spcAft>
                <a:spcPts val="0"/>
              </a:spcAft>
              <a:buSzPts val="3200"/>
              <a:buFont typeface="Century Gothic"/>
              <a:buNone/>
              <a:defRPr sz="3200">
                <a:latin typeface="Century Gothic"/>
                <a:ea typeface="Century Gothic"/>
                <a:cs typeface="Century Gothic"/>
                <a:sym typeface="Century Gothic"/>
              </a:defRPr>
            </a:lvl9pPr>
          </a:lstStyle>
          <a:p>
            <a:endParaRPr/>
          </a:p>
        </p:txBody>
      </p:sp>
      <p:sp>
        <p:nvSpPr>
          <p:cNvPr id="43" name="Shape 43"/>
          <p:cNvSpPr txBox="1">
            <a:spLocks noGrp="1"/>
          </p:cNvSpPr>
          <p:nvPr>
            <p:ph type="sldNum" idx="12"/>
          </p:nvPr>
        </p:nvSpPr>
        <p:spPr>
          <a:xfrm>
            <a:off x="6553200" y="4822078"/>
            <a:ext cx="2367000" cy="273900"/>
          </a:xfrm>
          <a:prstGeom prst="rect">
            <a:avLst/>
          </a:prstGeom>
          <a:noFill/>
          <a:ln>
            <a:noFill/>
          </a:ln>
        </p:spPr>
        <p:txBody>
          <a:bodyPr spcFirstLastPara="1" wrap="square" lIns="121900" tIns="60925" rIns="121900" bIns="60925" anchor="ctr" anchorCtr="0">
            <a:noAutofit/>
          </a:bodyPr>
          <a:lstStyle>
            <a:lvl1pPr marL="0" marR="0" lvl="0"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1pPr>
            <a:lvl2pPr marL="0" marR="0" lvl="1"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2pPr>
            <a:lvl3pPr marL="0" marR="0" lvl="2"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3pPr>
            <a:lvl4pPr marL="0" marR="0" lvl="3"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4pPr>
            <a:lvl5pPr marL="0" marR="0" lvl="4"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5pPr>
            <a:lvl6pPr marL="0" marR="0" lvl="5"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6pPr>
            <a:lvl7pPr marL="0" marR="0" lvl="6"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7pPr>
            <a:lvl8pPr marL="0" marR="0" lvl="7"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8pPr>
            <a:lvl9pPr marL="0" marR="0" lvl="8"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9pPr>
          </a:lstStyle>
          <a:p>
            <a:pPr marL="0" lvl="0" indent="0">
              <a:spcBef>
                <a:spcPts val="0"/>
              </a:spcBef>
              <a:spcAft>
                <a:spcPts val="0"/>
              </a:spcAft>
              <a:buNone/>
            </a:pPr>
            <a:fld id="{00000000-1234-1234-1234-123412341234}" type="slidenum">
              <a:rPr lang="en-US"/>
              <a:t>‹#›</a:t>
            </a:fld>
            <a:endParaRPr/>
          </a:p>
        </p:txBody>
      </p:sp>
      <p:sp>
        <p:nvSpPr>
          <p:cNvPr id="44" name="Shape 44"/>
          <p:cNvSpPr/>
          <p:nvPr/>
        </p:nvSpPr>
        <p:spPr>
          <a:xfrm>
            <a:off x="0" y="913587"/>
            <a:ext cx="9144000" cy="96300"/>
          </a:xfrm>
          <a:prstGeom prst="rect">
            <a:avLst/>
          </a:prstGeom>
          <a:solidFill>
            <a:srgbClr val="65B8CB"/>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12310448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标题和内容">
    <p:spTree>
      <p:nvGrpSpPr>
        <p:cNvPr id="1" name="Shape 16"/>
        <p:cNvGrpSpPr/>
        <p:nvPr/>
      </p:nvGrpSpPr>
      <p:grpSpPr>
        <a:xfrm>
          <a:off x="0" y="0"/>
          <a:ext cx="0" cy="0"/>
          <a:chOff x="0" y="0"/>
          <a:chExt cx="0" cy="0"/>
        </a:xfrm>
      </p:grpSpPr>
      <p:sp>
        <p:nvSpPr>
          <p:cNvPr id="17" name="Shape 17"/>
          <p:cNvSpPr/>
          <p:nvPr/>
        </p:nvSpPr>
        <p:spPr>
          <a:xfrm>
            <a:off x="0" y="4767262"/>
            <a:ext cx="9144000" cy="376200"/>
          </a:xfrm>
          <a:prstGeom prst="rect">
            <a:avLst/>
          </a:prstGeom>
          <a:solidFill>
            <a:srgbClr val="F2F2F2"/>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Calibri"/>
              <a:ea typeface="Calibri"/>
              <a:cs typeface="Calibri"/>
              <a:sym typeface="Calibri"/>
            </a:endParaRPr>
          </a:p>
        </p:txBody>
      </p:sp>
      <p:sp>
        <p:nvSpPr>
          <p:cNvPr id="18" name="Shape 18"/>
          <p:cNvSpPr/>
          <p:nvPr/>
        </p:nvSpPr>
        <p:spPr>
          <a:xfrm>
            <a:off x="0" y="0"/>
            <a:ext cx="9144000" cy="913500"/>
          </a:xfrm>
          <a:prstGeom prst="rect">
            <a:avLst/>
          </a:prstGeom>
          <a:solidFill>
            <a:srgbClr val="275187"/>
          </a:solidFill>
          <a:ln>
            <a:noFill/>
          </a:ln>
        </p:spPr>
        <p:txBody>
          <a:bodyPr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19" name="Shape 19"/>
          <p:cNvSpPr txBox="1">
            <a:spLocks noGrp="1"/>
          </p:cNvSpPr>
          <p:nvPr>
            <p:ph type="title"/>
          </p:nvPr>
        </p:nvSpPr>
        <p:spPr>
          <a:xfrm>
            <a:off x="164468" y="96346"/>
            <a:ext cx="8755500" cy="6744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FFFFFF"/>
              </a:buClr>
              <a:buNone/>
              <a:defRPr i="0" u="none" strike="noStrike" cap="none">
                <a:solidFill>
                  <a:srgbClr val="FFFFFF"/>
                </a:solidFill>
              </a:defRPr>
            </a:lvl1pPr>
            <a:lvl2pPr marL="0" marR="0" lvl="1" indent="0" algn="l" rtl="0">
              <a:spcBef>
                <a:spcPts val="0"/>
              </a:spcBef>
              <a:buSzPct val="100000"/>
              <a:buFont typeface="Century Gothic"/>
              <a:buNone/>
              <a:defRPr sz="3200">
                <a:latin typeface="Century Gothic"/>
                <a:ea typeface="Century Gothic"/>
                <a:cs typeface="Century Gothic"/>
                <a:sym typeface="Century Gothic"/>
              </a:defRPr>
            </a:lvl2pPr>
            <a:lvl3pPr marL="0" marR="0" lvl="2" indent="0" algn="l" rtl="0">
              <a:spcBef>
                <a:spcPts val="0"/>
              </a:spcBef>
              <a:buSzPct val="100000"/>
              <a:buFont typeface="Century Gothic"/>
              <a:buNone/>
              <a:defRPr sz="3200">
                <a:latin typeface="Century Gothic"/>
                <a:ea typeface="Century Gothic"/>
                <a:cs typeface="Century Gothic"/>
                <a:sym typeface="Century Gothic"/>
              </a:defRPr>
            </a:lvl3pPr>
            <a:lvl4pPr marL="0" marR="0" lvl="3" indent="0" algn="l" rtl="0">
              <a:spcBef>
                <a:spcPts val="0"/>
              </a:spcBef>
              <a:buSzPct val="100000"/>
              <a:buFont typeface="Century Gothic"/>
              <a:buNone/>
              <a:defRPr sz="3200">
                <a:latin typeface="Century Gothic"/>
                <a:ea typeface="Century Gothic"/>
                <a:cs typeface="Century Gothic"/>
                <a:sym typeface="Century Gothic"/>
              </a:defRPr>
            </a:lvl4pPr>
            <a:lvl5pPr marL="0" marR="0" lvl="4" indent="0" algn="l" rtl="0">
              <a:spcBef>
                <a:spcPts val="0"/>
              </a:spcBef>
              <a:buSzPct val="100000"/>
              <a:buFont typeface="Century Gothic"/>
              <a:buNone/>
              <a:defRPr sz="3200">
                <a:latin typeface="Century Gothic"/>
                <a:ea typeface="Century Gothic"/>
                <a:cs typeface="Century Gothic"/>
                <a:sym typeface="Century Gothic"/>
              </a:defRPr>
            </a:lvl5pPr>
            <a:lvl6pPr marL="0" marR="0" lvl="5" indent="0" algn="l" rtl="0">
              <a:spcBef>
                <a:spcPts val="0"/>
              </a:spcBef>
              <a:buSzPct val="100000"/>
              <a:buFont typeface="Century Gothic"/>
              <a:buNone/>
              <a:defRPr sz="3200">
                <a:latin typeface="Century Gothic"/>
                <a:ea typeface="Century Gothic"/>
                <a:cs typeface="Century Gothic"/>
                <a:sym typeface="Century Gothic"/>
              </a:defRPr>
            </a:lvl6pPr>
            <a:lvl7pPr marL="0" marR="0" lvl="6" indent="0" algn="l" rtl="0">
              <a:spcBef>
                <a:spcPts val="0"/>
              </a:spcBef>
              <a:buSzPct val="100000"/>
              <a:buFont typeface="Century Gothic"/>
              <a:buNone/>
              <a:defRPr sz="3200">
                <a:latin typeface="Century Gothic"/>
                <a:ea typeface="Century Gothic"/>
                <a:cs typeface="Century Gothic"/>
                <a:sym typeface="Century Gothic"/>
              </a:defRPr>
            </a:lvl7pPr>
            <a:lvl8pPr marL="0" marR="0" lvl="7" indent="0" algn="l" rtl="0">
              <a:spcBef>
                <a:spcPts val="0"/>
              </a:spcBef>
              <a:buSzPct val="100000"/>
              <a:buFont typeface="Century Gothic"/>
              <a:buNone/>
              <a:defRPr sz="3200">
                <a:latin typeface="Century Gothic"/>
                <a:ea typeface="Century Gothic"/>
                <a:cs typeface="Century Gothic"/>
                <a:sym typeface="Century Gothic"/>
              </a:defRPr>
            </a:lvl8pPr>
            <a:lvl9pPr marL="0" marR="0" lvl="8" indent="0" algn="l" rtl="0">
              <a:spcBef>
                <a:spcPts val="0"/>
              </a:spcBef>
              <a:buSzPct val="100000"/>
              <a:buFont typeface="Century Gothic"/>
              <a:buNone/>
              <a:defRPr sz="3200">
                <a:latin typeface="Century Gothic"/>
                <a:ea typeface="Century Gothic"/>
                <a:cs typeface="Century Gothic"/>
                <a:sym typeface="Century Gothic"/>
              </a:defRPr>
            </a:lvl9pPr>
          </a:lstStyle>
          <a:p>
            <a:r>
              <a:rPr lang="zh-CN" altLang="en-US" smtClean="0"/>
              <a:t>单击此处编辑母版标题样式</a:t>
            </a:r>
            <a:endParaRPr/>
          </a:p>
        </p:txBody>
      </p:sp>
      <p:sp>
        <p:nvSpPr>
          <p:cNvPr id="20" name="Shape 20"/>
          <p:cNvSpPr txBox="1">
            <a:spLocks noGrp="1"/>
          </p:cNvSpPr>
          <p:nvPr>
            <p:ph type="body" idx="1"/>
          </p:nvPr>
        </p:nvSpPr>
        <p:spPr>
          <a:xfrm>
            <a:off x="237575" y="974225"/>
            <a:ext cx="8682600" cy="3717900"/>
          </a:xfrm>
          <a:prstGeom prst="rect">
            <a:avLst/>
          </a:prstGeom>
          <a:noFill/>
          <a:ln>
            <a:noFill/>
          </a:ln>
        </p:spPr>
        <p:txBody>
          <a:bodyPr lIns="91425" tIns="91425" rIns="91425" bIns="91425" anchor="t" anchorCtr="0"/>
          <a:lstStyle>
            <a:lvl1pPr marL="342900" marR="0" lvl="0" indent="15101" algn="l" rtl="0">
              <a:lnSpc>
                <a:spcPct val="100000"/>
              </a:lnSpc>
              <a:spcBef>
                <a:spcPts val="1000"/>
              </a:spcBef>
              <a:spcAft>
                <a:spcPts val="0"/>
              </a:spcAft>
              <a:buClr>
                <a:srgbClr val="446CA9"/>
              </a:buClr>
              <a:buFont typeface="Century Gothic"/>
              <a:buChar char="•"/>
              <a:defRPr sz="2800" b="0" i="0" u="none" strike="noStrike" cap="none"/>
            </a:lvl1pPr>
            <a:lvl2pPr marL="752475" marR="0" lvl="1" indent="22783" algn="l" rtl="0">
              <a:lnSpc>
                <a:spcPct val="100000"/>
              </a:lnSpc>
              <a:spcBef>
                <a:spcPts val="525"/>
              </a:spcBef>
              <a:spcAft>
                <a:spcPts val="0"/>
              </a:spcAft>
              <a:buClr>
                <a:srgbClr val="446CA9"/>
              </a:buClr>
              <a:buSzPct val="100000"/>
              <a:buFont typeface="Century Gothic"/>
              <a:buChar char="–"/>
              <a:defRPr sz="2400" b="0" i="0" u="none" strike="noStrike" cap="none"/>
            </a:lvl2pPr>
            <a:lvl3pPr marL="1143000" marR="0" lvl="2" indent="65086" algn="l" rtl="0">
              <a:lnSpc>
                <a:spcPct val="100000"/>
              </a:lnSpc>
              <a:spcBef>
                <a:spcPts val="375"/>
              </a:spcBef>
              <a:spcAft>
                <a:spcPts val="0"/>
              </a:spcAft>
              <a:buSzPct val="79166"/>
              <a:buFont typeface="Century Gothic"/>
              <a:buChar char="•"/>
              <a:defRPr sz="1800" b="0" i="0" u="none" strike="noStrike" cap="none"/>
            </a:lvl3pPr>
            <a:lvl4pPr marL="1600200" marR="0" lvl="3" indent="65086" algn="l" rtl="0">
              <a:lnSpc>
                <a:spcPct val="100000"/>
              </a:lnSpc>
              <a:spcBef>
                <a:spcPts val="375"/>
              </a:spcBef>
              <a:spcAft>
                <a:spcPts val="0"/>
              </a:spcAft>
              <a:buSzPct val="79166"/>
              <a:buFont typeface="Century Gothic"/>
              <a:buChar char="–"/>
              <a:defRPr sz="1800" b="0" i="0" u="none" strike="noStrike" cap="none"/>
            </a:lvl4pPr>
            <a:lvl5pPr marL="2057400" marR="0" lvl="4" indent="65086" algn="l" rtl="0">
              <a:lnSpc>
                <a:spcPct val="100000"/>
              </a:lnSpc>
              <a:spcBef>
                <a:spcPts val="375"/>
              </a:spcBef>
              <a:spcAft>
                <a:spcPts val="0"/>
              </a:spcAft>
              <a:buSzPct val="79166"/>
              <a:buFont typeface="Century Gothic"/>
              <a:buChar char="»"/>
              <a:defRPr sz="1800" b="0" i="0" u="none" strike="noStrike" cap="none"/>
            </a:lvl5pPr>
            <a:lvl6pPr marL="2514600" marR="0" lvl="5" indent="66217" algn="l" rtl="0">
              <a:lnSpc>
                <a:spcPct val="100000"/>
              </a:lnSpc>
              <a:spcBef>
                <a:spcPts val="375"/>
              </a:spcBef>
              <a:spcAft>
                <a:spcPts val="0"/>
              </a:spcAft>
              <a:buChar char="•"/>
              <a:defRPr b="0" i="0" u="none" strike="noStrike" cap="none"/>
            </a:lvl6pPr>
            <a:lvl7pPr marL="2971800" marR="0" lvl="6" indent="66217" algn="l" rtl="0">
              <a:lnSpc>
                <a:spcPct val="100000"/>
              </a:lnSpc>
              <a:spcBef>
                <a:spcPts val="375"/>
              </a:spcBef>
              <a:spcAft>
                <a:spcPts val="0"/>
              </a:spcAft>
              <a:buChar char="•"/>
              <a:defRPr b="0" i="0" u="none" strike="noStrike" cap="none"/>
            </a:lvl7pPr>
            <a:lvl8pPr marL="3429000" marR="0" lvl="7" indent="66217" algn="l" rtl="0">
              <a:lnSpc>
                <a:spcPct val="100000"/>
              </a:lnSpc>
              <a:spcBef>
                <a:spcPts val="375"/>
              </a:spcBef>
              <a:spcAft>
                <a:spcPts val="0"/>
              </a:spcAft>
              <a:buChar char="•"/>
              <a:defRPr b="0" i="0" u="none" strike="noStrike" cap="none"/>
            </a:lvl8pPr>
            <a:lvl9pPr marL="3886200" marR="0" lvl="8" indent="66217" algn="l" rtl="0">
              <a:lnSpc>
                <a:spcPct val="100000"/>
              </a:lnSpc>
              <a:spcBef>
                <a:spcPts val="375"/>
              </a:spcBef>
              <a:spcAft>
                <a:spcPts val="0"/>
              </a:spcAft>
              <a:buChar char="•"/>
              <a:defRPr b="0" i="0" u="none" strike="noStrike" cap="none"/>
            </a:lvl9pPr>
          </a:lstStyle>
          <a:p>
            <a:pPr lvl="0"/>
            <a:r>
              <a:rPr lang="zh-CN" altLang="en-US" smtClean="0"/>
              <a:t>单击此处编辑母版文本样式</a:t>
            </a:r>
          </a:p>
        </p:txBody>
      </p:sp>
      <p:sp>
        <p:nvSpPr>
          <p:cNvPr id="21" name="Shape 21"/>
          <p:cNvSpPr/>
          <p:nvPr/>
        </p:nvSpPr>
        <p:spPr>
          <a:xfrm>
            <a:off x="0" y="913587"/>
            <a:ext cx="9144000" cy="96300"/>
          </a:xfrm>
          <a:prstGeom prst="rect">
            <a:avLst/>
          </a:prstGeom>
          <a:solidFill>
            <a:srgbClr val="65B8CB"/>
          </a:solidFill>
          <a:ln>
            <a:noFill/>
          </a:ln>
        </p:spPr>
        <p:txBody>
          <a:bodyPr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pic>
        <p:nvPicPr>
          <p:cNvPr id="22" name="Shape 22" descr="CNCF_Alternate_Pantone.png"/>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105947" y="4835431"/>
            <a:ext cx="1556699" cy="247200"/>
          </a:xfrm>
          <a:prstGeom prst="rect">
            <a:avLst/>
          </a:prstGeom>
          <a:noFill/>
          <a:ln>
            <a:noFill/>
          </a:ln>
        </p:spPr>
      </p:pic>
      <p:sp>
        <p:nvSpPr>
          <p:cNvPr id="23" name="Shape 23"/>
          <p:cNvSpPr txBox="1">
            <a:spLocks noGrp="1"/>
          </p:cNvSpPr>
          <p:nvPr>
            <p:ph type="sldNum" idx="12"/>
          </p:nvPr>
        </p:nvSpPr>
        <p:spPr>
          <a:xfrm>
            <a:off x="8556783" y="4749850"/>
            <a:ext cx="548700" cy="393600"/>
          </a:xfrm>
          <a:prstGeom prst="rect">
            <a:avLst/>
          </a:prstGeom>
        </p:spPr>
        <p:txBody>
          <a:bodyPr lIns="91425" tIns="91425" rIns="91425" bIns="91425" anchor="ctr" anchorCtr="0">
            <a:noAutofit/>
          </a:bodyPr>
          <a:lstStyle/>
          <a:p>
            <a:pPr lvl="0" algn="r">
              <a:spcBef>
                <a:spcPts val="0"/>
              </a:spcBef>
              <a:buNone/>
            </a:pPr>
            <a:fld id="{00000000-1234-1234-1234-123412341234}" type="slidenum">
              <a:rPr lang="en-US" sz="1300">
                <a:solidFill>
                  <a:srgbClr val="595959"/>
                </a:solidFill>
                <a:latin typeface="Century Gothic"/>
                <a:ea typeface="Century Gothic"/>
                <a:cs typeface="Century Gothic"/>
                <a:sym typeface="Century Gothic"/>
              </a:rPr>
              <a:t>‹#›</a:t>
            </a:fld>
            <a:endParaRPr lang="en-US" sz="1300">
              <a:solidFill>
                <a:srgbClr val="595959"/>
              </a:solidFill>
              <a:latin typeface="Century Gothic"/>
              <a:ea typeface="Century Gothic"/>
              <a:cs typeface="Century Gothic"/>
              <a:sym typeface="Century Gothic"/>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Section Slide">
    <p:spTree>
      <p:nvGrpSpPr>
        <p:cNvPr id="1" name="Shape 26"/>
        <p:cNvGrpSpPr/>
        <p:nvPr/>
      </p:nvGrpSpPr>
      <p:grpSpPr>
        <a:xfrm>
          <a:off x="0" y="0"/>
          <a:ext cx="0" cy="0"/>
          <a:chOff x="0" y="0"/>
          <a:chExt cx="0" cy="0"/>
        </a:xfrm>
      </p:grpSpPr>
      <p:sp>
        <p:nvSpPr>
          <p:cNvPr id="27" name="Shape 27"/>
          <p:cNvSpPr/>
          <p:nvPr/>
        </p:nvSpPr>
        <p:spPr>
          <a:xfrm>
            <a:off x="-1" y="0"/>
            <a:ext cx="9144000" cy="5143500"/>
          </a:xfrm>
          <a:prstGeom prst="rect">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Calibri"/>
              <a:ea typeface="Calibri"/>
              <a:cs typeface="Calibri"/>
              <a:sym typeface="Calibri"/>
            </a:endParaRPr>
          </a:p>
        </p:txBody>
      </p:sp>
      <p:pic>
        <p:nvPicPr>
          <p:cNvPr id="28" name="Shape 28" descr="CNCF_PPT_Background_v1-01.png"/>
          <p:cNvPicPr preferRelativeResize="0"/>
          <p:nvPr/>
        </p:nvPicPr>
        <p:blipFill rotWithShape="1">
          <a:blip r:embed="rId2" cstate="email">
            <a:alphaModFix/>
            <a:extLst>
              <a:ext uri="{28A0092B-C50C-407E-A947-70E740481C1C}">
                <a14:useLocalDpi xmlns:a14="http://schemas.microsoft.com/office/drawing/2010/main"/>
              </a:ext>
            </a:extLst>
          </a:blip>
          <a:srcRect r="3614"/>
          <a:stretch/>
        </p:blipFill>
        <p:spPr>
          <a:xfrm flipH="1">
            <a:off x="77" y="0"/>
            <a:ext cx="8813700" cy="5171100"/>
          </a:xfrm>
          <a:prstGeom prst="rect">
            <a:avLst/>
          </a:prstGeom>
          <a:noFill/>
          <a:ln>
            <a:noFill/>
          </a:ln>
        </p:spPr>
      </p:pic>
      <p:sp>
        <p:nvSpPr>
          <p:cNvPr id="29" name="Shape 29"/>
          <p:cNvSpPr txBox="1">
            <a:spLocks noGrp="1"/>
          </p:cNvSpPr>
          <p:nvPr>
            <p:ph type="ctrTitle"/>
          </p:nvPr>
        </p:nvSpPr>
        <p:spPr>
          <a:xfrm>
            <a:off x="3965525" y="2585075"/>
            <a:ext cx="5072400" cy="431400"/>
          </a:xfrm>
          <a:prstGeom prst="rect">
            <a:avLst/>
          </a:prstGeom>
          <a:noFill/>
          <a:ln>
            <a:noFill/>
          </a:ln>
        </p:spPr>
        <p:txBody>
          <a:bodyPr lIns="91425" tIns="91425" rIns="91425" bIns="91425" anchor="ctr" anchorCtr="0"/>
          <a:lstStyle>
            <a:lvl1pPr marL="0" marR="0" lvl="0" indent="0" algn="l" rtl="0">
              <a:spcBef>
                <a:spcPts val="0"/>
              </a:spcBef>
              <a:buClr>
                <a:srgbClr val="446CA9"/>
              </a:buClr>
              <a:buFont typeface="Century Gothic"/>
              <a:buNone/>
              <a:defRPr sz="2800" b="0" i="0" u="none" strike="noStrike" cap="none">
                <a:solidFill>
                  <a:srgbClr val="446CA9"/>
                </a:solidFill>
                <a:latin typeface="Century Gothic"/>
                <a:ea typeface="Century Gothic"/>
                <a:cs typeface="Century Gothic"/>
                <a:sym typeface="Century Gothic"/>
              </a:defRPr>
            </a:lvl1pPr>
            <a:lvl2pPr marL="0" marR="0" lvl="1" indent="0" algn="l" rtl="0">
              <a:spcBef>
                <a:spcPts val="0"/>
              </a:spcBef>
              <a:buFont typeface="Century Gothic"/>
              <a:defRPr>
                <a:latin typeface="Century Gothic"/>
                <a:ea typeface="Century Gothic"/>
                <a:cs typeface="Century Gothic"/>
                <a:sym typeface="Century Gothic"/>
              </a:defRPr>
            </a:lvl2pPr>
            <a:lvl3pPr marL="0" marR="0" lvl="2" indent="0" algn="l" rtl="0">
              <a:spcBef>
                <a:spcPts val="0"/>
              </a:spcBef>
              <a:buFont typeface="Century Gothic"/>
              <a:defRPr>
                <a:latin typeface="Century Gothic"/>
                <a:ea typeface="Century Gothic"/>
                <a:cs typeface="Century Gothic"/>
                <a:sym typeface="Century Gothic"/>
              </a:defRPr>
            </a:lvl3pPr>
            <a:lvl4pPr marL="0" marR="0" lvl="3" indent="0" algn="l" rtl="0">
              <a:spcBef>
                <a:spcPts val="0"/>
              </a:spcBef>
              <a:buFont typeface="Century Gothic"/>
              <a:defRPr>
                <a:latin typeface="Century Gothic"/>
                <a:ea typeface="Century Gothic"/>
                <a:cs typeface="Century Gothic"/>
                <a:sym typeface="Century Gothic"/>
              </a:defRPr>
            </a:lvl4pPr>
            <a:lvl5pPr marL="0" marR="0" lvl="4" indent="0" algn="l" rtl="0">
              <a:spcBef>
                <a:spcPts val="0"/>
              </a:spcBef>
              <a:buFont typeface="Century Gothic"/>
              <a:defRPr>
                <a:latin typeface="Century Gothic"/>
                <a:ea typeface="Century Gothic"/>
                <a:cs typeface="Century Gothic"/>
                <a:sym typeface="Century Gothic"/>
              </a:defRPr>
            </a:lvl5pPr>
            <a:lvl6pPr marL="0" marR="0" lvl="5" indent="0" algn="l" rtl="0">
              <a:spcBef>
                <a:spcPts val="0"/>
              </a:spcBef>
              <a:buFont typeface="Century Gothic"/>
              <a:defRPr>
                <a:latin typeface="Century Gothic"/>
                <a:ea typeface="Century Gothic"/>
                <a:cs typeface="Century Gothic"/>
                <a:sym typeface="Century Gothic"/>
              </a:defRPr>
            </a:lvl6pPr>
            <a:lvl7pPr marL="0" marR="0" lvl="6" indent="0" algn="l" rtl="0">
              <a:spcBef>
                <a:spcPts val="0"/>
              </a:spcBef>
              <a:buFont typeface="Century Gothic"/>
              <a:defRPr>
                <a:latin typeface="Century Gothic"/>
                <a:ea typeface="Century Gothic"/>
                <a:cs typeface="Century Gothic"/>
                <a:sym typeface="Century Gothic"/>
              </a:defRPr>
            </a:lvl7pPr>
            <a:lvl8pPr marL="0" marR="0" lvl="7" indent="0" algn="l" rtl="0">
              <a:spcBef>
                <a:spcPts val="0"/>
              </a:spcBef>
              <a:buFont typeface="Century Gothic"/>
              <a:defRPr>
                <a:latin typeface="Century Gothic"/>
                <a:ea typeface="Century Gothic"/>
                <a:cs typeface="Century Gothic"/>
                <a:sym typeface="Century Gothic"/>
              </a:defRPr>
            </a:lvl8pPr>
            <a:lvl9pPr marL="0" marR="0" lvl="8" indent="0" algn="l" rtl="0">
              <a:spcBef>
                <a:spcPts val="0"/>
              </a:spcBef>
              <a:buFont typeface="Century Gothic"/>
              <a:defRPr>
                <a:latin typeface="Century Gothic"/>
                <a:ea typeface="Century Gothic"/>
                <a:cs typeface="Century Gothic"/>
                <a:sym typeface="Century Gothic"/>
              </a:defRPr>
            </a:lvl9pPr>
          </a:lstStyle>
          <a:p>
            <a:r>
              <a:rPr lang="zh-CN" altLang="en-US" smtClean="0"/>
              <a:t>单击此处编辑母版标题样式</a:t>
            </a:r>
            <a:endParaRPr/>
          </a:p>
        </p:txBody>
      </p:sp>
      <p:sp>
        <p:nvSpPr>
          <p:cNvPr id="30" name="Shape 30"/>
          <p:cNvSpPr txBox="1">
            <a:spLocks noGrp="1"/>
          </p:cNvSpPr>
          <p:nvPr>
            <p:ph type="subTitle" idx="1"/>
          </p:nvPr>
        </p:nvSpPr>
        <p:spPr>
          <a:xfrm>
            <a:off x="3965524" y="3034550"/>
            <a:ext cx="4591200" cy="534000"/>
          </a:xfrm>
          <a:prstGeom prst="rect">
            <a:avLst/>
          </a:prstGeom>
          <a:noFill/>
          <a:ln>
            <a:noFill/>
          </a:ln>
        </p:spPr>
        <p:txBody>
          <a:bodyPr lIns="91425" tIns="91425" rIns="91425" bIns="91425" anchor="t" anchorCtr="0"/>
          <a:lstStyle>
            <a:lvl1pPr marL="0" marR="0" lvl="0" indent="0" algn="l" rtl="0">
              <a:spcBef>
                <a:spcPts val="400"/>
              </a:spcBef>
              <a:buClr>
                <a:srgbClr val="446CA9"/>
              </a:buClr>
              <a:buFont typeface="Century Gothic"/>
              <a:buNone/>
              <a:defRPr sz="1800" b="0" i="0" u="none" strike="noStrike" cap="none">
                <a:solidFill>
                  <a:schemeClr val="dk1"/>
                </a:solidFill>
                <a:latin typeface="Century Gothic"/>
                <a:ea typeface="Century Gothic"/>
                <a:cs typeface="Century Gothic"/>
                <a:sym typeface="Century Gothic"/>
              </a:defRPr>
            </a:lvl1pPr>
            <a:lvl2pPr marL="457200" marR="0" lvl="1" indent="0" algn="ctr" rtl="0">
              <a:spcBef>
                <a:spcPts val="500"/>
              </a:spcBef>
              <a:buClr>
                <a:srgbClr val="446CA9"/>
              </a:buClr>
              <a:buFont typeface="Century Gothic"/>
              <a:buNone/>
              <a:defRPr sz="2200" b="0" i="0" u="none" strike="noStrike" cap="none">
                <a:solidFill>
                  <a:srgbClr val="888888"/>
                </a:solidFill>
                <a:latin typeface="Century Gothic"/>
                <a:ea typeface="Century Gothic"/>
                <a:cs typeface="Century Gothic"/>
                <a:sym typeface="Century Gothic"/>
              </a:defRPr>
            </a:lvl2pPr>
            <a:lvl3pPr marL="914400" marR="0" lvl="2" indent="0" algn="ctr" rtl="0">
              <a:spcBef>
                <a:spcPts val="400"/>
              </a:spcBef>
              <a:buClr>
                <a:srgbClr val="446CA9"/>
              </a:buClr>
              <a:buFont typeface="Century Gothic"/>
              <a:buNone/>
              <a:defRPr sz="1800" b="0" i="0" u="none" strike="noStrike" cap="none">
                <a:solidFill>
                  <a:srgbClr val="888888"/>
                </a:solidFill>
                <a:latin typeface="Century Gothic"/>
                <a:ea typeface="Century Gothic"/>
                <a:cs typeface="Century Gothic"/>
                <a:sym typeface="Century Gothic"/>
              </a:defRPr>
            </a:lvl3pPr>
            <a:lvl4pPr marL="1371600" marR="0" lvl="3" indent="0" algn="ctr" rtl="0">
              <a:spcBef>
                <a:spcPts val="400"/>
              </a:spcBef>
              <a:buClr>
                <a:srgbClr val="446CA9"/>
              </a:buClr>
              <a:buFont typeface="Century Gothic"/>
              <a:buNone/>
              <a:defRPr sz="1800" b="0" i="0" u="none" strike="noStrike" cap="none">
                <a:solidFill>
                  <a:srgbClr val="888888"/>
                </a:solidFill>
                <a:latin typeface="Century Gothic"/>
                <a:ea typeface="Century Gothic"/>
                <a:cs typeface="Century Gothic"/>
                <a:sym typeface="Century Gothic"/>
              </a:defRPr>
            </a:lvl4pPr>
            <a:lvl5pPr marL="1828800" marR="0" lvl="4" indent="0" algn="ctr" rtl="0">
              <a:spcBef>
                <a:spcPts val="400"/>
              </a:spcBef>
              <a:buClr>
                <a:srgbClr val="446CA9"/>
              </a:buClr>
              <a:buFont typeface="Century Gothic"/>
              <a:buNone/>
              <a:defRPr sz="1800" b="0" i="0" u="none" strike="noStrike" cap="none">
                <a:solidFill>
                  <a:srgbClr val="888888"/>
                </a:solidFill>
                <a:latin typeface="Century Gothic"/>
                <a:ea typeface="Century Gothic"/>
                <a:cs typeface="Century Gothic"/>
                <a:sym typeface="Century Gothic"/>
              </a:defRPr>
            </a:lvl5pPr>
            <a:lvl6pPr marL="2286000" marR="0" lvl="5" indent="0" algn="ctr" rtl="0">
              <a:spcBef>
                <a:spcPts val="400"/>
              </a:spcBef>
              <a:buClr>
                <a:srgbClr val="888888"/>
              </a:buClr>
              <a:buFont typeface="Century Gothic"/>
              <a:buNone/>
              <a:defRPr sz="2000" b="0" i="0" u="none" strike="noStrike" cap="none">
                <a:solidFill>
                  <a:srgbClr val="888888"/>
                </a:solidFill>
                <a:latin typeface="Century Gothic"/>
                <a:ea typeface="Century Gothic"/>
                <a:cs typeface="Century Gothic"/>
                <a:sym typeface="Century Gothic"/>
              </a:defRPr>
            </a:lvl6pPr>
            <a:lvl7pPr marL="2743200" marR="0" lvl="6" indent="0" algn="ctr" rtl="0">
              <a:spcBef>
                <a:spcPts val="400"/>
              </a:spcBef>
              <a:buClr>
                <a:srgbClr val="888888"/>
              </a:buClr>
              <a:buFont typeface="Century Gothic"/>
              <a:buNone/>
              <a:defRPr sz="2000" b="0" i="0" u="none" strike="noStrike" cap="none">
                <a:solidFill>
                  <a:srgbClr val="888888"/>
                </a:solidFill>
                <a:latin typeface="Century Gothic"/>
                <a:ea typeface="Century Gothic"/>
                <a:cs typeface="Century Gothic"/>
                <a:sym typeface="Century Gothic"/>
              </a:defRPr>
            </a:lvl7pPr>
            <a:lvl8pPr marL="3200400" marR="0" lvl="7" indent="0" algn="ctr" rtl="0">
              <a:spcBef>
                <a:spcPts val="400"/>
              </a:spcBef>
              <a:buClr>
                <a:srgbClr val="888888"/>
              </a:buClr>
              <a:buFont typeface="Century Gothic"/>
              <a:buNone/>
              <a:defRPr sz="2000" b="0" i="0" u="none" strike="noStrike" cap="none">
                <a:solidFill>
                  <a:srgbClr val="888888"/>
                </a:solidFill>
                <a:latin typeface="Century Gothic"/>
                <a:ea typeface="Century Gothic"/>
                <a:cs typeface="Century Gothic"/>
                <a:sym typeface="Century Gothic"/>
              </a:defRPr>
            </a:lvl8pPr>
            <a:lvl9pPr marL="3657600" marR="0" lvl="8" indent="0" algn="ctr" rtl="0">
              <a:spcBef>
                <a:spcPts val="400"/>
              </a:spcBef>
              <a:buClr>
                <a:srgbClr val="888888"/>
              </a:buClr>
              <a:buFont typeface="Century Gothic"/>
              <a:buNone/>
              <a:defRPr sz="2000" b="0" i="0" u="none" strike="noStrike" cap="none">
                <a:solidFill>
                  <a:srgbClr val="888888"/>
                </a:solidFill>
                <a:latin typeface="Century Gothic"/>
                <a:ea typeface="Century Gothic"/>
                <a:cs typeface="Century Gothic"/>
                <a:sym typeface="Century Gothic"/>
              </a:defRPr>
            </a:lvl9pPr>
          </a:lstStyle>
          <a:p>
            <a:r>
              <a:rPr lang="zh-CN" altLang="en-US" smtClean="0"/>
              <a:t>单击此处编辑母版副标题样式</a:t>
            </a:r>
            <a:endParaRPr/>
          </a:p>
        </p:txBody>
      </p:sp>
      <p:sp>
        <p:nvSpPr>
          <p:cNvPr id="31" name="Shape 31"/>
          <p:cNvSpPr txBox="1">
            <a:spLocks noGrp="1"/>
          </p:cNvSpPr>
          <p:nvPr>
            <p:ph type="sldNum" idx="12"/>
          </p:nvPr>
        </p:nvSpPr>
        <p:spPr>
          <a:xfrm>
            <a:off x="8556783" y="4749850"/>
            <a:ext cx="548700" cy="393600"/>
          </a:xfrm>
          <a:prstGeom prst="rect">
            <a:avLst/>
          </a:prstGeom>
        </p:spPr>
        <p:txBody>
          <a:bodyPr lIns="91425" tIns="91425" rIns="91425" bIns="91425" anchor="ctr" anchorCtr="0">
            <a:noAutofit/>
          </a:bodyPr>
          <a:lstStyle/>
          <a:p>
            <a:pPr lvl="0" algn="r">
              <a:spcBef>
                <a:spcPts val="0"/>
              </a:spcBef>
              <a:buNone/>
            </a:pPr>
            <a:fld id="{00000000-1234-1234-1234-123412341234}" type="slidenum">
              <a:rPr lang="en-US" sz="1300">
                <a:solidFill>
                  <a:srgbClr val="595959"/>
                </a:solidFill>
                <a:latin typeface="Century Gothic"/>
                <a:ea typeface="Century Gothic"/>
                <a:cs typeface="Century Gothic"/>
                <a:sym typeface="Century Gothic"/>
              </a:rPr>
              <a:t>‹#›</a:t>
            </a:fld>
            <a:endParaRPr lang="en-US" sz="1300">
              <a:solidFill>
                <a:srgbClr val="595959"/>
              </a:solidFill>
              <a:latin typeface="Century Gothic"/>
              <a:ea typeface="Century Gothic"/>
              <a:cs typeface="Century Gothic"/>
              <a:sym typeface="Century Gothic"/>
            </a:endParaRPr>
          </a:p>
        </p:txBody>
      </p:sp>
      <p:pic>
        <p:nvPicPr>
          <p:cNvPr id="32" name="Shape 32" descr="CNCF_Alternate_Pantone.png"/>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4074575" y="1902274"/>
            <a:ext cx="2478600" cy="39360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Title and Blank Content">
    <p:spTree>
      <p:nvGrpSpPr>
        <p:cNvPr id="1" name="Shape 33"/>
        <p:cNvGrpSpPr/>
        <p:nvPr/>
      </p:nvGrpSpPr>
      <p:grpSpPr>
        <a:xfrm>
          <a:off x="0" y="0"/>
          <a:ext cx="0" cy="0"/>
          <a:chOff x="0" y="0"/>
          <a:chExt cx="0" cy="0"/>
        </a:xfrm>
      </p:grpSpPr>
      <p:sp>
        <p:nvSpPr>
          <p:cNvPr id="34" name="Shape 34"/>
          <p:cNvSpPr/>
          <p:nvPr/>
        </p:nvSpPr>
        <p:spPr>
          <a:xfrm>
            <a:off x="0" y="4767262"/>
            <a:ext cx="9144000" cy="376200"/>
          </a:xfrm>
          <a:prstGeom prst="rect">
            <a:avLst/>
          </a:prstGeom>
          <a:solidFill>
            <a:srgbClr val="F2F2F2"/>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Calibri"/>
              <a:ea typeface="Calibri"/>
              <a:cs typeface="Calibri"/>
              <a:sym typeface="Calibri"/>
            </a:endParaRPr>
          </a:p>
        </p:txBody>
      </p:sp>
      <p:pic>
        <p:nvPicPr>
          <p:cNvPr id="35" name="Shape 35" descr="CNCF_Alternate_Pantone.png"/>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105947" y="4835431"/>
            <a:ext cx="1556699" cy="247200"/>
          </a:xfrm>
          <a:prstGeom prst="rect">
            <a:avLst/>
          </a:prstGeom>
          <a:noFill/>
          <a:ln>
            <a:noFill/>
          </a:ln>
        </p:spPr>
      </p:pic>
      <p:sp>
        <p:nvSpPr>
          <p:cNvPr id="36" name="Shape 36"/>
          <p:cNvSpPr txBox="1">
            <a:spLocks noGrp="1"/>
          </p:cNvSpPr>
          <p:nvPr>
            <p:ph type="sldNum" idx="12"/>
          </p:nvPr>
        </p:nvSpPr>
        <p:spPr>
          <a:xfrm>
            <a:off x="8556783" y="4749850"/>
            <a:ext cx="548700" cy="393600"/>
          </a:xfrm>
          <a:prstGeom prst="rect">
            <a:avLst/>
          </a:prstGeom>
        </p:spPr>
        <p:txBody>
          <a:bodyPr lIns="91425" tIns="91425" rIns="91425" bIns="91425" anchor="ctr" anchorCtr="0">
            <a:noAutofit/>
          </a:bodyPr>
          <a:lstStyle/>
          <a:p>
            <a:pPr lvl="0" algn="r">
              <a:spcBef>
                <a:spcPts val="0"/>
              </a:spcBef>
              <a:buNone/>
            </a:pPr>
            <a:fld id="{00000000-1234-1234-1234-123412341234}" type="slidenum">
              <a:rPr lang="en-US" sz="1300">
                <a:solidFill>
                  <a:srgbClr val="595959"/>
                </a:solidFill>
                <a:latin typeface="Century Gothic"/>
                <a:ea typeface="Century Gothic"/>
                <a:cs typeface="Century Gothic"/>
                <a:sym typeface="Century Gothic"/>
              </a:rPr>
              <a:t>‹#›</a:t>
            </a:fld>
            <a:endParaRPr lang="en-US" sz="1300">
              <a:solidFill>
                <a:srgbClr val="595959"/>
              </a:solidFill>
              <a:latin typeface="Century Gothic"/>
              <a:ea typeface="Century Gothic"/>
              <a:cs typeface="Century Gothic"/>
              <a:sym typeface="Century Gothic"/>
            </a:endParaRPr>
          </a:p>
        </p:txBody>
      </p:sp>
      <p:sp>
        <p:nvSpPr>
          <p:cNvPr id="37" name="Shape 37"/>
          <p:cNvSpPr/>
          <p:nvPr/>
        </p:nvSpPr>
        <p:spPr>
          <a:xfrm>
            <a:off x="0" y="913587"/>
            <a:ext cx="9144000" cy="96300"/>
          </a:xfrm>
          <a:prstGeom prst="rect">
            <a:avLst/>
          </a:prstGeom>
          <a:solidFill>
            <a:srgbClr val="65B8CB"/>
          </a:solidFill>
          <a:ln>
            <a:noFill/>
          </a:ln>
        </p:spPr>
        <p:txBody>
          <a:bodyPr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38" name="Shape 38"/>
          <p:cNvSpPr/>
          <p:nvPr/>
        </p:nvSpPr>
        <p:spPr>
          <a:xfrm>
            <a:off x="0" y="0"/>
            <a:ext cx="9144000" cy="913500"/>
          </a:xfrm>
          <a:prstGeom prst="rect">
            <a:avLst/>
          </a:prstGeom>
          <a:solidFill>
            <a:srgbClr val="275187"/>
          </a:solidFill>
          <a:ln>
            <a:noFill/>
          </a:ln>
        </p:spPr>
        <p:txBody>
          <a:bodyPr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39" name="Shape 39"/>
          <p:cNvSpPr txBox="1">
            <a:spLocks noGrp="1"/>
          </p:cNvSpPr>
          <p:nvPr>
            <p:ph type="title"/>
          </p:nvPr>
        </p:nvSpPr>
        <p:spPr>
          <a:xfrm>
            <a:off x="164468" y="96346"/>
            <a:ext cx="8755500" cy="6744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FFFFFF"/>
              </a:buClr>
              <a:buNone/>
              <a:defRPr i="0" u="none" strike="noStrike" cap="none">
                <a:solidFill>
                  <a:srgbClr val="FFFFFF"/>
                </a:solidFill>
              </a:defRPr>
            </a:lvl1pPr>
            <a:lvl2pPr marL="0" marR="0" lvl="1" indent="0" algn="l" rtl="0">
              <a:spcBef>
                <a:spcPts val="0"/>
              </a:spcBef>
              <a:buSzPct val="100000"/>
              <a:buFont typeface="Century Gothic"/>
              <a:buNone/>
              <a:defRPr sz="3200">
                <a:latin typeface="Century Gothic"/>
                <a:ea typeface="Century Gothic"/>
                <a:cs typeface="Century Gothic"/>
                <a:sym typeface="Century Gothic"/>
              </a:defRPr>
            </a:lvl2pPr>
            <a:lvl3pPr marL="0" marR="0" lvl="2" indent="0" algn="l" rtl="0">
              <a:spcBef>
                <a:spcPts val="0"/>
              </a:spcBef>
              <a:buSzPct val="100000"/>
              <a:buFont typeface="Century Gothic"/>
              <a:buNone/>
              <a:defRPr sz="3200">
                <a:latin typeface="Century Gothic"/>
                <a:ea typeface="Century Gothic"/>
                <a:cs typeface="Century Gothic"/>
                <a:sym typeface="Century Gothic"/>
              </a:defRPr>
            </a:lvl3pPr>
            <a:lvl4pPr marL="0" marR="0" lvl="3" indent="0" algn="l" rtl="0">
              <a:spcBef>
                <a:spcPts val="0"/>
              </a:spcBef>
              <a:buSzPct val="100000"/>
              <a:buFont typeface="Century Gothic"/>
              <a:buNone/>
              <a:defRPr sz="3200">
                <a:latin typeface="Century Gothic"/>
                <a:ea typeface="Century Gothic"/>
                <a:cs typeface="Century Gothic"/>
                <a:sym typeface="Century Gothic"/>
              </a:defRPr>
            </a:lvl4pPr>
            <a:lvl5pPr marL="0" marR="0" lvl="4" indent="0" algn="l" rtl="0">
              <a:spcBef>
                <a:spcPts val="0"/>
              </a:spcBef>
              <a:buSzPct val="100000"/>
              <a:buFont typeface="Century Gothic"/>
              <a:buNone/>
              <a:defRPr sz="3200">
                <a:latin typeface="Century Gothic"/>
                <a:ea typeface="Century Gothic"/>
                <a:cs typeface="Century Gothic"/>
                <a:sym typeface="Century Gothic"/>
              </a:defRPr>
            </a:lvl5pPr>
            <a:lvl6pPr marL="0" marR="0" lvl="5" indent="0" algn="l" rtl="0">
              <a:spcBef>
                <a:spcPts val="0"/>
              </a:spcBef>
              <a:buSzPct val="100000"/>
              <a:buFont typeface="Century Gothic"/>
              <a:buNone/>
              <a:defRPr sz="3200">
                <a:latin typeface="Century Gothic"/>
                <a:ea typeface="Century Gothic"/>
                <a:cs typeface="Century Gothic"/>
                <a:sym typeface="Century Gothic"/>
              </a:defRPr>
            </a:lvl6pPr>
            <a:lvl7pPr marL="0" marR="0" lvl="6" indent="0" algn="l" rtl="0">
              <a:spcBef>
                <a:spcPts val="0"/>
              </a:spcBef>
              <a:buSzPct val="100000"/>
              <a:buFont typeface="Century Gothic"/>
              <a:buNone/>
              <a:defRPr sz="3200">
                <a:latin typeface="Century Gothic"/>
                <a:ea typeface="Century Gothic"/>
                <a:cs typeface="Century Gothic"/>
                <a:sym typeface="Century Gothic"/>
              </a:defRPr>
            </a:lvl7pPr>
            <a:lvl8pPr marL="0" marR="0" lvl="7" indent="0" algn="l" rtl="0">
              <a:spcBef>
                <a:spcPts val="0"/>
              </a:spcBef>
              <a:buSzPct val="100000"/>
              <a:buFont typeface="Century Gothic"/>
              <a:buNone/>
              <a:defRPr sz="3200">
                <a:latin typeface="Century Gothic"/>
                <a:ea typeface="Century Gothic"/>
                <a:cs typeface="Century Gothic"/>
                <a:sym typeface="Century Gothic"/>
              </a:defRPr>
            </a:lvl8pPr>
            <a:lvl9pPr marL="0" marR="0" lvl="8" indent="0" algn="l" rtl="0">
              <a:spcBef>
                <a:spcPts val="0"/>
              </a:spcBef>
              <a:buSzPct val="100000"/>
              <a:buFont typeface="Century Gothic"/>
              <a:buNone/>
              <a:defRPr sz="3200">
                <a:latin typeface="Century Gothic"/>
                <a:ea typeface="Century Gothic"/>
                <a:cs typeface="Century Gothic"/>
                <a:sym typeface="Century Gothic"/>
              </a:defRPr>
            </a:lvl9pPr>
          </a:lstStyle>
          <a:p>
            <a:r>
              <a:rPr lang="zh-CN" altLang="en-US" smtClean="0"/>
              <a:t>单击此处编辑母版标题样式</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Title and Footer">
    <p:spTree>
      <p:nvGrpSpPr>
        <p:cNvPr id="1" name="Shape 83"/>
        <p:cNvGrpSpPr/>
        <p:nvPr/>
      </p:nvGrpSpPr>
      <p:grpSpPr>
        <a:xfrm>
          <a:off x="0" y="0"/>
          <a:ext cx="0" cy="0"/>
          <a:chOff x="0" y="0"/>
          <a:chExt cx="0" cy="0"/>
        </a:xfrm>
      </p:grpSpPr>
      <p:sp>
        <p:nvSpPr>
          <p:cNvPr id="84" name="Shape 84"/>
          <p:cNvSpPr/>
          <p:nvPr/>
        </p:nvSpPr>
        <p:spPr>
          <a:xfrm>
            <a:off x="0" y="4767262"/>
            <a:ext cx="9144000" cy="376200"/>
          </a:xfrm>
          <a:prstGeom prst="rect">
            <a:avLst/>
          </a:prstGeom>
          <a:solidFill>
            <a:srgbClr val="F2F2F2"/>
          </a:solidFill>
          <a:ln>
            <a:noFill/>
          </a:ln>
        </p:spPr>
        <p:txBody>
          <a:bodyPr wrap="square"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Calibri"/>
              <a:ea typeface="Calibri"/>
              <a:cs typeface="Calibri"/>
              <a:sym typeface="Calibri"/>
            </a:endParaRPr>
          </a:p>
        </p:txBody>
      </p:sp>
      <p:pic>
        <p:nvPicPr>
          <p:cNvPr id="85" name="Shape 85" descr="CNCF_Alternate_Pantone.png"/>
          <p:cNvPicPr preferRelativeResize="0"/>
          <p:nvPr/>
        </p:nvPicPr>
        <p:blipFill rotWithShape="1">
          <a:blip r:embed="rId2">
            <a:alphaModFix/>
          </a:blip>
          <a:srcRect/>
          <a:stretch/>
        </p:blipFill>
        <p:spPr>
          <a:xfrm>
            <a:off x="105947" y="4835431"/>
            <a:ext cx="1556699" cy="247200"/>
          </a:xfrm>
          <a:prstGeom prst="rect">
            <a:avLst/>
          </a:prstGeom>
          <a:noFill/>
          <a:ln>
            <a:noFill/>
          </a:ln>
        </p:spPr>
      </p:pic>
      <p:sp>
        <p:nvSpPr>
          <p:cNvPr id="86" name="Shape 86"/>
          <p:cNvSpPr txBox="1">
            <a:spLocks noGrp="1"/>
          </p:cNvSpPr>
          <p:nvPr>
            <p:ph type="sldNum" idx="12"/>
          </p:nvPr>
        </p:nvSpPr>
        <p:spPr>
          <a:xfrm>
            <a:off x="8556783" y="4749850"/>
            <a:ext cx="548700" cy="393600"/>
          </a:xfrm>
          <a:prstGeom prst="rect">
            <a:avLst/>
          </a:prstGeom>
        </p:spPr>
        <p:txBody>
          <a:bodyPr wrap="square" lIns="91425" tIns="91425" rIns="91425" bIns="91425" anchor="ctr" anchorCtr="0">
            <a:noAutofit/>
          </a:bodyPr>
          <a:lstStyle/>
          <a:p>
            <a:pPr lvl="0" algn="r" rtl="0">
              <a:spcBef>
                <a:spcPts val="0"/>
              </a:spcBef>
              <a:buNone/>
            </a:pPr>
            <a:fld id="{00000000-1234-1234-1234-123412341234}" type="slidenum">
              <a:rPr lang="en-US" sz="1300">
                <a:solidFill>
                  <a:srgbClr val="595959"/>
                </a:solidFill>
                <a:latin typeface="Century Gothic"/>
                <a:ea typeface="Century Gothic"/>
                <a:cs typeface="Century Gothic"/>
                <a:sym typeface="Century Gothic"/>
              </a:rPr>
              <a:t>‹#›</a:t>
            </a:fld>
            <a:endParaRPr lang="en-US" sz="1300">
              <a:solidFill>
                <a:srgbClr val="595959"/>
              </a:solidFill>
              <a:latin typeface="Century Gothic"/>
              <a:ea typeface="Century Gothic"/>
              <a:cs typeface="Century Gothic"/>
              <a:sym typeface="Century Gothic"/>
            </a:endParaRPr>
          </a:p>
        </p:txBody>
      </p:sp>
      <p:sp>
        <p:nvSpPr>
          <p:cNvPr id="87" name="Shape 87"/>
          <p:cNvSpPr/>
          <p:nvPr/>
        </p:nvSpPr>
        <p:spPr>
          <a:xfrm>
            <a:off x="0" y="0"/>
            <a:ext cx="9144000" cy="913500"/>
          </a:xfrm>
          <a:prstGeom prst="rect">
            <a:avLst/>
          </a:prstGeom>
          <a:solidFill>
            <a:srgbClr val="275187"/>
          </a:solidFill>
          <a:ln>
            <a:noFill/>
          </a:ln>
        </p:spPr>
        <p:txBody>
          <a:bodyPr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88" name="Shape 88"/>
          <p:cNvSpPr txBox="1">
            <a:spLocks noGrp="1"/>
          </p:cNvSpPr>
          <p:nvPr>
            <p:ph type="title"/>
          </p:nvPr>
        </p:nvSpPr>
        <p:spPr>
          <a:xfrm>
            <a:off x="164468" y="96346"/>
            <a:ext cx="8755500" cy="674400"/>
          </a:xfrm>
          <a:prstGeom prst="rect">
            <a:avLst/>
          </a:prstGeom>
          <a:noFill/>
          <a:ln>
            <a:noFill/>
          </a:ln>
        </p:spPr>
        <p:txBody>
          <a:bodyPr wrap="square" lIns="91425" tIns="91425" rIns="91425" bIns="91425" anchor="ctr" anchorCtr="0"/>
          <a:lstStyle>
            <a:lvl1pPr marL="0" marR="0" lvl="0" indent="0" algn="l" rtl="0">
              <a:lnSpc>
                <a:spcPct val="100000"/>
              </a:lnSpc>
              <a:spcBef>
                <a:spcPts val="0"/>
              </a:spcBef>
              <a:spcAft>
                <a:spcPts val="0"/>
              </a:spcAft>
              <a:buClr>
                <a:srgbClr val="FFFFFF"/>
              </a:buClr>
              <a:buNone/>
              <a:defRPr i="0" u="none" strike="noStrike" cap="none">
                <a:solidFill>
                  <a:srgbClr val="FFFFFF"/>
                </a:solidFill>
              </a:defRPr>
            </a:lvl1pPr>
            <a:lvl2pPr marL="0" marR="0" lvl="1" indent="0" algn="l" rtl="0">
              <a:spcBef>
                <a:spcPts val="0"/>
              </a:spcBef>
              <a:buSzPct val="100000"/>
              <a:buFont typeface="Century Gothic"/>
              <a:buNone/>
              <a:defRPr sz="3200">
                <a:latin typeface="Century Gothic"/>
                <a:ea typeface="Century Gothic"/>
                <a:cs typeface="Century Gothic"/>
                <a:sym typeface="Century Gothic"/>
              </a:defRPr>
            </a:lvl2pPr>
            <a:lvl3pPr marL="0" marR="0" lvl="2" indent="0" algn="l" rtl="0">
              <a:spcBef>
                <a:spcPts val="0"/>
              </a:spcBef>
              <a:buSzPct val="100000"/>
              <a:buFont typeface="Century Gothic"/>
              <a:buNone/>
              <a:defRPr sz="3200">
                <a:latin typeface="Century Gothic"/>
                <a:ea typeface="Century Gothic"/>
                <a:cs typeface="Century Gothic"/>
                <a:sym typeface="Century Gothic"/>
              </a:defRPr>
            </a:lvl3pPr>
            <a:lvl4pPr marL="0" marR="0" lvl="3" indent="0" algn="l" rtl="0">
              <a:spcBef>
                <a:spcPts val="0"/>
              </a:spcBef>
              <a:buSzPct val="100000"/>
              <a:buFont typeface="Century Gothic"/>
              <a:buNone/>
              <a:defRPr sz="3200">
                <a:latin typeface="Century Gothic"/>
                <a:ea typeface="Century Gothic"/>
                <a:cs typeface="Century Gothic"/>
                <a:sym typeface="Century Gothic"/>
              </a:defRPr>
            </a:lvl4pPr>
            <a:lvl5pPr marL="0" marR="0" lvl="4" indent="0" algn="l" rtl="0">
              <a:spcBef>
                <a:spcPts val="0"/>
              </a:spcBef>
              <a:buSzPct val="100000"/>
              <a:buFont typeface="Century Gothic"/>
              <a:buNone/>
              <a:defRPr sz="3200">
                <a:latin typeface="Century Gothic"/>
                <a:ea typeface="Century Gothic"/>
                <a:cs typeface="Century Gothic"/>
                <a:sym typeface="Century Gothic"/>
              </a:defRPr>
            </a:lvl5pPr>
            <a:lvl6pPr marL="0" marR="0" lvl="5" indent="0" algn="l" rtl="0">
              <a:spcBef>
                <a:spcPts val="0"/>
              </a:spcBef>
              <a:buSzPct val="100000"/>
              <a:buFont typeface="Century Gothic"/>
              <a:buNone/>
              <a:defRPr sz="3200">
                <a:latin typeface="Century Gothic"/>
                <a:ea typeface="Century Gothic"/>
                <a:cs typeface="Century Gothic"/>
                <a:sym typeface="Century Gothic"/>
              </a:defRPr>
            </a:lvl6pPr>
            <a:lvl7pPr marL="0" marR="0" lvl="6" indent="0" algn="l" rtl="0">
              <a:spcBef>
                <a:spcPts val="0"/>
              </a:spcBef>
              <a:buSzPct val="100000"/>
              <a:buFont typeface="Century Gothic"/>
              <a:buNone/>
              <a:defRPr sz="3200">
                <a:latin typeface="Century Gothic"/>
                <a:ea typeface="Century Gothic"/>
                <a:cs typeface="Century Gothic"/>
                <a:sym typeface="Century Gothic"/>
              </a:defRPr>
            </a:lvl7pPr>
            <a:lvl8pPr marL="0" marR="0" lvl="7" indent="0" algn="l" rtl="0">
              <a:spcBef>
                <a:spcPts val="0"/>
              </a:spcBef>
              <a:buSzPct val="100000"/>
              <a:buFont typeface="Century Gothic"/>
              <a:buNone/>
              <a:defRPr sz="3200">
                <a:latin typeface="Century Gothic"/>
                <a:ea typeface="Century Gothic"/>
                <a:cs typeface="Century Gothic"/>
                <a:sym typeface="Century Gothic"/>
              </a:defRPr>
            </a:lvl8pPr>
            <a:lvl9pPr marL="0" marR="0" lvl="8" indent="0" algn="l" rtl="0">
              <a:spcBef>
                <a:spcPts val="0"/>
              </a:spcBef>
              <a:buSzPct val="100000"/>
              <a:buFont typeface="Century Gothic"/>
              <a:buNone/>
              <a:defRPr sz="3200">
                <a:latin typeface="Century Gothic"/>
                <a:ea typeface="Century Gothic"/>
                <a:cs typeface="Century Gothic"/>
                <a:sym typeface="Century Gothic"/>
              </a:defRPr>
            </a:lvl9pPr>
          </a:lstStyle>
          <a:p>
            <a:r>
              <a:rPr lang="zh-CN" altLang="en-US" smtClean="0"/>
              <a:t>单击此处编辑母版标题样式</a:t>
            </a:r>
            <a:endParaRPr/>
          </a:p>
        </p:txBody>
      </p:sp>
      <p:sp>
        <p:nvSpPr>
          <p:cNvPr id="89" name="Shape 89"/>
          <p:cNvSpPr/>
          <p:nvPr/>
        </p:nvSpPr>
        <p:spPr>
          <a:xfrm>
            <a:off x="0" y="913587"/>
            <a:ext cx="9144000" cy="96300"/>
          </a:xfrm>
          <a:prstGeom prst="rect">
            <a:avLst/>
          </a:prstGeom>
          <a:solidFill>
            <a:srgbClr val="65B8CB"/>
          </a:solidFill>
          <a:ln>
            <a:noFill/>
          </a:ln>
        </p:spPr>
        <p:txBody>
          <a:bodyPr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2871695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Title">
    <p:spTree>
      <p:nvGrpSpPr>
        <p:cNvPr id="1" name="Shape 40"/>
        <p:cNvGrpSpPr/>
        <p:nvPr/>
      </p:nvGrpSpPr>
      <p:grpSpPr>
        <a:xfrm>
          <a:off x="0" y="0"/>
          <a:ext cx="0" cy="0"/>
          <a:chOff x="0" y="0"/>
          <a:chExt cx="0" cy="0"/>
        </a:xfrm>
      </p:grpSpPr>
      <p:sp>
        <p:nvSpPr>
          <p:cNvPr id="41" name="Shape 41"/>
          <p:cNvSpPr/>
          <p:nvPr/>
        </p:nvSpPr>
        <p:spPr>
          <a:xfrm>
            <a:off x="0" y="0"/>
            <a:ext cx="9144000" cy="913500"/>
          </a:xfrm>
          <a:prstGeom prst="rect">
            <a:avLst/>
          </a:prstGeom>
          <a:solidFill>
            <a:srgbClr val="275187"/>
          </a:solidFill>
          <a:ln>
            <a:noFill/>
          </a:ln>
        </p:spPr>
        <p:txBody>
          <a:bodyPr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42" name="Shape 42"/>
          <p:cNvSpPr txBox="1">
            <a:spLocks noGrp="1"/>
          </p:cNvSpPr>
          <p:nvPr>
            <p:ph type="title"/>
          </p:nvPr>
        </p:nvSpPr>
        <p:spPr>
          <a:xfrm>
            <a:off x="164468" y="96346"/>
            <a:ext cx="8755500" cy="674400"/>
          </a:xfrm>
          <a:prstGeom prst="rect">
            <a:avLst/>
          </a:prstGeom>
          <a:noFill/>
          <a:ln>
            <a:noFill/>
          </a:ln>
        </p:spPr>
        <p:txBody>
          <a:bodyPr wrap="square" lIns="91425" tIns="91425" rIns="91425" bIns="91425" anchor="ctr" anchorCtr="0"/>
          <a:lstStyle>
            <a:lvl1pPr marL="0" marR="0" lvl="0" indent="0" algn="l" rtl="0">
              <a:lnSpc>
                <a:spcPct val="100000"/>
              </a:lnSpc>
              <a:spcBef>
                <a:spcPts val="0"/>
              </a:spcBef>
              <a:spcAft>
                <a:spcPts val="0"/>
              </a:spcAft>
              <a:buClr>
                <a:srgbClr val="FFFFFF"/>
              </a:buClr>
              <a:buSzPts val="3200"/>
              <a:buNone/>
              <a:defRPr i="0" u="none" strike="noStrike" cap="none">
                <a:solidFill>
                  <a:srgbClr val="FFFFFF"/>
                </a:solidFill>
              </a:defRPr>
            </a:lvl1pPr>
            <a:lvl2pPr marL="0" marR="0" lvl="1" indent="0" algn="l" rtl="0">
              <a:spcBef>
                <a:spcPts val="0"/>
              </a:spcBef>
              <a:buSzPts val="3200"/>
              <a:buFont typeface="Century Gothic"/>
              <a:buNone/>
              <a:defRPr sz="3200">
                <a:latin typeface="Century Gothic"/>
                <a:ea typeface="Century Gothic"/>
                <a:cs typeface="Century Gothic"/>
                <a:sym typeface="Century Gothic"/>
              </a:defRPr>
            </a:lvl2pPr>
            <a:lvl3pPr marL="0" marR="0" lvl="2" indent="0" algn="l" rtl="0">
              <a:spcBef>
                <a:spcPts val="0"/>
              </a:spcBef>
              <a:buSzPts val="3200"/>
              <a:buFont typeface="Century Gothic"/>
              <a:buNone/>
              <a:defRPr sz="3200">
                <a:latin typeface="Century Gothic"/>
                <a:ea typeface="Century Gothic"/>
                <a:cs typeface="Century Gothic"/>
                <a:sym typeface="Century Gothic"/>
              </a:defRPr>
            </a:lvl3pPr>
            <a:lvl4pPr marL="0" marR="0" lvl="3" indent="0" algn="l" rtl="0">
              <a:spcBef>
                <a:spcPts val="0"/>
              </a:spcBef>
              <a:buSzPts val="3200"/>
              <a:buFont typeface="Century Gothic"/>
              <a:buNone/>
              <a:defRPr sz="3200">
                <a:latin typeface="Century Gothic"/>
                <a:ea typeface="Century Gothic"/>
                <a:cs typeface="Century Gothic"/>
                <a:sym typeface="Century Gothic"/>
              </a:defRPr>
            </a:lvl4pPr>
            <a:lvl5pPr marL="0" marR="0" lvl="4" indent="0" algn="l" rtl="0">
              <a:spcBef>
                <a:spcPts val="0"/>
              </a:spcBef>
              <a:buSzPts val="3200"/>
              <a:buFont typeface="Century Gothic"/>
              <a:buNone/>
              <a:defRPr sz="3200">
                <a:latin typeface="Century Gothic"/>
                <a:ea typeface="Century Gothic"/>
                <a:cs typeface="Century Gothic"/>
                <a:sym typeface="Century Gothic"/>
              </a:defRPr>
            </a:lvl5pPr>
            <a:lvl6pPr marL="0" marR="0" lvl="5" indent="0" algn="l" rtl="0">
              <a:spcBef>
                <a:spcPts val="0"/>
              </a:spcBef>
              <a:buSzPts val="3200"/>
              <a:buFont typeface="Century Gothic"/>
              <a:buNone/>
              <a:defRPr sz="3200">
                <a:latin typeface="Century Gothic"/>
                <a:ea typeface="Century Gothic"/>
                <a:cs typeface="Century Gothic"/>
                <a:sym typeface="Century Gothic"/>
              </a:defRPr>
            </a:lvl6pPr>
            <a:lvl7pPr marL="0" marR="0" lvl="6" indent="0" algn="l" rtl="0">
              <a:spcBef>
                <a:spcPts val="0"/>
              </a:spcBef>
              <a:buSzPts val="3200"/>
              <a:buFont typeface="Century Gothic"/>
              <a:buNone/>
              <a:defRPr sz="3200">
                <a:latin typeface="Century Gothic"/>
                <a:ea typeface="Century Gothic"/>
                <a:cs typeface="Century Gothic"/>
                <a:sym typeface="Century Gothic"/>
              </a:defRPr>
            </a:lvl7pPr>
            <a:lvl8pPr marL="0" marR="0" lvl="7" indent="0" algn="l" rtl="0">
              <a:spcBef>
                <a:spcPts val="0"/>
              </a:spcBef>
              <a:buSzPts val="3200"/>
              <a:buFont typeface="Century Gothic"/>
              <a:buNone/>
              <a:defRPr sz="3200">
                <a:latin typeface="Century Gothic"/>
                <a:ea typeface="Century Gothic"/>
                <a:cs typeface="Century Gothic"/>
                <a:sym typeface="Century Gothic"/>
              </a:defRPr>
            </a:lvl8pPr>
            <a:lvl9pPr marL="0" marR="0" lvl="8" indent="0" algn="l" rtl="0">
              <a:spcBef>
                <a:spcPts val="0"/>
              </a:spcBef>
              <a:buSzPts val="3200"/>
              <a:buFont typeface="Century Gothic"/>
              <a:buNone/>
              <a:defRPr sz="3200">
                <a:latin typeface="Century Gothic"/>
                <a:ea typeface="Century Gothic"/>
                <a:cs typeface="Century Gothic"/>
                <a:sym typeface="Century Gothic"/>
              </a:defRPr>
            </a:lvl9pPr>
          </a:lstStyle>
          <a:p>
            <a:r>
              <a:rPr lang="zh-CN" altLang="en-US" smtClean="0"/>
              <a:t>单击此处编辑母版标题样式</a:t>
            </a:r>
            <a:endParaRPr/>
          </a:p>
        </p:txBody>
      </p:sp>
      <p:sp>
        <p:nvSpPr>
          <p:cNvPr id="43" name="Shape 43"/>
          <p:cNvSpPr txBox="1">
            <a:spLocks noGrp="1"/>
          </p:cNvSpPr>
          <p:nvPr>
            <p:ph type="sldNum" idx="12"/>
          </p:nvPr>
        </p:nvSpPr>
        <p:spPr>
          <a:xfrm>
            <a:off x="6553200" y="4822078"/>
            <a:ext cx="2367000" cy="273900"/>
          </a:xfrm>
          <a:prstGeom prst="rect">
            <a:avLst/>
          </a:prstGeom>
          <a:noFill/>
          <a:ln>
            <a:noFill/>
          </a:ln>
        </p:spPr>
        <p:txBody>
          <a:bodyPr wrap="square" lIns="121900" tIns="60925" rIns="121900" bIns="60925" anchor="ctr" anchorCtr="0">
            <a:noAutofit/>
          </a:bodyPr>
          <a:lstStyle/>
          <a:p>
            <a:pPr marL="0" marR="0" lvl="0" indent="0" algn="r" rtl="0">
              <a:spcBef>
                <a:spcPts val="0"/>
              </a:spcBef>
              <a:buClr>
                <a:srgbClr val="7F7F7F"/>
              </a:buClr>
              <a:buFont typeface="Helvetica Neue"/>
              <a:buNone/>
            </a:pPr>
            <a:fld id="{00000000-1234-1234-1234-123412341234}" type="slidenum">
              <a:rPr lang="en-US" sz="975" b="0" i="0">
                <a:solidFill>
                  <a:srgbClr val="7F7F7F"/>
                </a:solidFill>
                <a:latin typeface="Century Gothic"/>
                <a:ea typeface="Century Gothic"/>
                <a:cs typeface="Century Gothic"/>
                <a:sym typeface="Century Gothic"/>
              </a:rPr>
              <a:t>‹#›</a:t>
            </a:fld>
            <a:endParaRPr lang="en-US" sz="975" b="0" i="0">
              <a:solidFill>
                <a:srgbClr val="7F7F7F"/>
              </a:solidFill>
              <a:latin typeface="Century Gothic"/>
              <a:ea typeface="Century Gothic"/>
              <a:cs typeface="Century Gothic"/>
              <a:sym typeface="Century Gothic"/>
            </a:endParaRPr>
          </a:p>
        </p:txBody>
      </p:sp>
      <p:sp>
        <p:nvSpPr>
          <p:cNvPr id="44" name="Shape 44"/>
          <p:cNvSpPr/>
          <p:nvPr/>
        </p:nvSpPr>
        <p:spPr>
          <a:xfrm>
            <a:off x="0" y="913587"/>
            <a:ext cx="9144000" cy="96300"/>
          </a:xfrm>
          <a:prstGeom prst="rect">
            <a:avLst/>
          </a:prstGeom>
          <a:solidFill>
            <a:srgbClr val="65B8CB"/>
          </a:solidFill>
          <a:ln>
            <a:noFill/>
          </a:ln>
        </p:spPr>
        <p:txBody>
          <a:bodyPr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12059965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24"/>
        <p:cNvGrpSpPr/>
        <p:nvPr/>
      </p:nvGrpSpPr>
      <p:grpSpPr>
        <a:xfrm>
          <a:off x="0" y="0"/>
          <a:ext cx="0" cy="0"/>
          <a:chOff x="0" y="0"/>
          <a:chExt cx="0" cy="0"/>
        </a:xfrm>
      </p:grpSpPr>
      <p:sp>
        <p:nvSpPr>
          <p:cNvPr id="25" name="Shape 2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lvl1pPr lvl="0" algn="r">
              <a:spcBef>
                <a:spcPts val="0"/>
              </a:spcBef>
              <a:buNone/>
              <a:defRPr sz="1300">
                <a:solidFill>
                  <a:srgbClr val="595959"/>
                </a:solidFill>
                <a:latin typeface="Century Gothic"/>
                <a:ea typeface="Century Gothic"/>
                <a:cs typeface="Century Gothic"/>
                <a:sym typeface="Century Gothic"/>
              </a:defRPr>
            </a:lvl1pPr>
            <a:lvl2pPr lvl="1" algn="r">
              <a:spcBef>
                <a:spcPts val="0"/>
              </a:spcBef>
              <a:buNone/>
              <a:defRPr sz="1300">
                <a:solidFill>
                  <a:srgbClr val="595959"/>
                </a:solidFill>
                <a:latin typeface="Century Gothic"/>
                <a:ea typeface="Century Gothic"/>
                <a:cs typeface="Century Gothic"/>
                <a:sym typeface="Century Gothic"/>
              </a:defRPr>
            </a:lvl2pPr>
            <a:lvl3pPr lvl="2" algn="r">
              <a:spcBef>
                <a:spcPts val="0"/>
              </a:spcBef>
              <a:buNone/>
              <a:defRPr sz="1300">
                <a:solidFill>
                  <a:srgbClr val="595959"/>
                </a:solidFill>
                <a:latin typeface="Century Gothic"/>
                <a:ea typeface="Century Gothic"/>
                <a:cs typeface="Century Gothic"/>
                <a:sym typeface="Century Gothic"/>
              </a:defRPr>
            </a:lvl3pPr>
            <a:lvl4pPr lvl="3" algn="r">
              <a:spcBef>
                <a:spcPts val="0"/>
              </a:spcBef>
              <a:buNone/>
              <a:defRPr sz="1300">
                <a:solidFill>
                  <a:srgbClr val="595959"/>
                </a:solidFill>
                <a:latin typeface="Century Gothic"/>
                <a:ea typeface="Century Gothic"/>
                <a:cs typeface="Century Gothic"/>
                <a:sym typeface="Century Gothic"/>
              </a:defRPr>
            </a:lvl4pPr>
            <a:lvl5pPr lvl="4" algn="r">
              <a:spcBef>
                <a:spcPts val="0"/>
              </a:spcBef>
              <a:buNone/>
              <a:defRPr sz="1300">
                <a:solidFill>
                  <a:srgbClr val="595959"/>
                </a:solidFill>
                <a:latin typeface="Century Gothic"/>
                <a:ea typeface="Century Gothic"/>
                <a:cs typeface="Century Gothic"/>
                <a:sym typeface="Century Gothic"/>
              </a:defRPr>
            </a:lvl5pPr>
            <a:lvl6pPr lvl="5" algn="r">
              <a:spcBef>
                <a:spcPts val="0"/>
              </a:spcBef>
              <a:buNone/>
              <a:defRPr sz="1300">
                <a:solidFill>
                  <a:srgbClr val="595959"/>
                </a:solidFill>
                <a:latin typeface="Century Gothic"/>
                <a:ea typeface="Century Gothic"/>
                <a:cs typeface="Century Gothic"/>
                <a:sym typeface="Century Gothic"/>
              </a:defRPr>
            </a:lvl6pPr>
            <a:lvl7pPr lvl="6" algn="r">
              <a:spcBef>
                <a:spcPts val="0"/>
              </a:spcBef>
              <a:buNone/>
              <a:defRPr sz="1300">
                <a:solidFill>
                  <a:srgbClr val="595959"/>
                </a:solidFill>
                <a:latin typeface="Century Gothic"/>
                <a:ea typeface="Century Gothic"/>
                <a:cs typeface="Century Gothic"/>
                <a:sym typeface="Century Gothic"/>
              </a:defRPr>
            </a:lvl7pPr>
            <a:lvl8pPr lvl="7" algn="r">
              <a:spcBef>
                <a:spcPts val="0"/>
              </a:spcBef>
              <a:buNone/>
              <a:defRPr sz="1300">
                <a:solidFill>
                  <a:srgbClr val="595959"/>
                </a:solidFill>
                <a:latin typeface="Century Gothic"/>
                <a:ea typeface="Century Gothic"/>
                <a:cs typeface="Century Gothic"/>
                <a:sym typeface="Century Gothic"/>
              </a:defRPr>
            </a:lvl8pPr>
            <a:lvl9pPr lvl="8" algn="r">
              <a:spcBef>
                <a:spcPts val="0"/>
              </a:spcBef>
              <a:buNone/>
              <a:defRPr sz="1300">
                <a:solidFill>
                  <a:srgbClr val="595959"/>
                </a:solidFill>
                <a:latin typeface="Century Gothic"/>
                <a:ea typeface="Century Gothic"/>
                <a:cs typeface="Century Gothic"/>
                <a:sym typeface="Century Gothic"/>
              </a:defRPr>
            </a:lvl9pPr>
          </a:lstStyle>
          <a:p>
            <a:pPr marL="0" lvl="0" indent="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7704097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Blank Content">
  <p:cSld name="1_Title and Blank Content">
    <p:spTree>
      <p:nvGrpSpPr>
        <p:cNvPr id="1" name="Shape 80"/>
        <p:cNvGrpSpPr/>
        <p:nvPr/>
      </p:nvGrpSpPr>
      <p:grpSpPr>
        <a:xfrm>
          <a:off x="0" y="0"/>
          <a:ext cx="0" cy="0"/>
          <a:chOff x="0" y="0"/>
          <a:chExt cx="0" cy="0"/>
        </a:xfrm>
      </p:grpSpPr>
      <p:sp>
        <p:nvSpPr>
          <p:cNvPr id="81" name="Shape 81"/>
          <p:cNvSpPr/>
          <p:nvPr/>
        </p:nvSpPr>
        <p:spPr>
          <a:xfrm>
            <a:off x="0" y="4767263"/>
            <a:ext cx="9144000" cy="3762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82" name="Shape 82" descr="CNCF_Alternate_Pantone.png"/>
          <p:cNvPicPr preferRelativeResize="0"/>
          <p:nvPr/>
        </p:nvPicPr>
        <p:blipFill rotWithShape="1">
          <a:blip r:embed="rId2">
            <a:alphaModFix/>
          </a:blip>
          <a:srcRect/>
          <a:stretch/>
        </p:blipFill>
        <p:spPr>
          <a:xfrm>
            <a:off x="105947" y="4835432"/>
            <a:ext cx="1556700" cy="247200"/>
          </a:xfrm>
          <a:prstGeom prst="rect">
            <a:avLst/>
          </a:prstGeom>
          <a:noFill/>
          <a:ln>
            <a:noFill/>
          </a:ln>
        </p:spPr>
      </p:pic>
      <p:sp>
        <p:nvSpPr>
          <p:cNvPr id="83" name="Shape 8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lvl1pPr lvl="0" algn="r" rtl="0">
              <a:spcBef>
                <a:spcPts val="0"/>
              </a:spcBef>
              <a:buNone/>
              <a:defRPr sz="1300">
                <a:solidFill>
                  <a:srgbClr val="595959"/>
                </a:solidFill>
                <a:latin typeface="Century Gothic"/>
                <a:ea typeface="Century Gothic"/>
                <a:cs typeface="Century Gothic"/>
                <a:sym typeface="Century Gothic"/>
              </a:defRPr>
            </a:lvl1pPr>
            <a:lvl2pPr lvl="1" algn="r" rtl="0">
              <a:spcBef>
                <a:spcPts val="0"/>
              </a:spcBef>
              <a:buNone/>
              <a:defRPr sz="1300">
                <a:solidFill>
                  <a:srgbClr val="595959"/>
                </a:solidFill>
                <a:latin typeface="Century Gothic"/>
                <a:ea typeface="Century Gothic"/>
                <a:cs typeface="Century Gothic"/>
                <a:sym typeface="Century Gothic"/>
              </a:defRPr>
            </a:lvl2pPr>
            <a:lvl3pPr lvl="2" algn="r" rtl="0">
              <a:spcBef>
                <a:spcPts val="0"/>
              </a:spcBef>
              <a:buNone/>
              <a:defRPr sz="1300">
                <a:solidFill>
                  <a:srgbClr val="595959"/>
                </a:solidFill>
                <a:latin typeface="Century Gothic"/>
                <a:ea typeface="Century Gothic"/>
                <a:cs typeface="Century Gothic"/>
                <a:sym typeface="Century Gothic"/>
              </a:defRPr>
            </a:lvl3pPr>
            <a:lvl4pPr lvl="3" algn="r" rtl="0">
              <a:spcBef>
                <a:spcPts val="0"/>
              </a:spcBef>
              <a:buNone/>
              <a:defRPr sz="1300">
                <a:solidFill>
                  <a:srgbClr val="595959"/>
                </a:solidFill>
                <a:latin typeface="Century Gothic"/>
                <a:ea typeface="Century Gothic"/>
                <a:cs typeface="Century Gothic"/>
                <a:sym typeface="Century Gothic"/>
              </a:defRPr>
            </a:lvl4pPr>
            <a:lvl5pPr lvl="4" algn="r" rtl="0">
              <a:spcBef>
                <a:spcPts val="0"/>
              </a:spcBef>
              <a:buNone/>
              <a:defRPr sz="1300">
                <a:solidFill>
                  <a:srgbClr val="595959"/>
                </a:solidFill>
                <a:latin typeface="Century Gothic"/>
                <a:ea typeface="Century Gothic"/>
                <a:cs typeface="Century Gothic"/>
                <a:sym typeface="Century Gothic"/>
              </a:defRPr>
            </a:lvl5pPr>
            <a:lvl6pPr lvl="5" algn="r" rtl="0">
              <a:spcBef>
                <a:spcPts val="0"/>
              </a:spcBef>
              <a:buNone/>
              <a:defRPr sz="1300">
                <a:solidFill>
                  <a:srgbClr val="595959"/>
                </a:solidFill>
                <a:latin typeface="Century Gothic"/>
                <a:ea typeface="Century Gothic"/>
                <a:cs typeface="Century Gothic"/>
                <a:sym typeface="Century Gothic"/>
              </a:defRPr>
            </a:lvl6pPr>
            <a:lvl7pPr lvl="6" algn="r" rtl="0">
              <a:spcBef>
                <a:spcPts val="0"/>
              </a:spcBef>
              <a:buNone/>
              <a:defRPr sz="1300">
                <a:solidFill>
                  <a:srgbClr val="595959"/>
                </a:solidFill>
                <a:latin typeface="Century Gothic"/>
                <a:ea typeface="Century Gothic"/>
                <a:cs typeface="Century Gothic"/>
                <a:sym typeface="Century Gothic"/>
              </a:defRPr>
            </a:lvl7pPr>
            <a:lvl8pPr lvl="7" algn="r" rtl="0">
              <a:spcBef>
                <a:spcPts val="0"/>
              </a:spcBef>
              <a:buNone/>
              <a:defRPr sz="1300">
                <a:solidFill>
                  <a:srgbClr val="595959"/>
                </a:solidFill>
                <a:latin typeface="Century Gothic"/>
                <a:ea typeface="Century Gothic"/>
                <a:cs typeface="Century Gothic"/>
                <a:sym typeface="Century Gothic"/>
              </a:defRPr>
            </a:lvl8pPr>
            <a:lvl9pPr lvl="8" algn="r" rtl="0">
              <a:spcBef>
                <a:spcPts val="0"/>
              </a:spcBef>
              <a:buNone/>
              <a:defRPr sz="1300">
                <a:solidFill>
                  <a:srgbClr val="595959"/>
                </a:solidFill>
                <a:latin typeface="Century Gothic"/>
                <a:ea typeface="Century Gothic"/>
                <a:cs typeface="Century Gothic"/>
                <a:sym typeface="Century Gothic"/>
              </a:defRPr>
            </a:lvl9pPr>
          </a:lstStyle>
          <a:p>
            <a:pPr marL="0" lvl="0" indent="0">
              <a:spcBef>
                <a:spcPts val="0"/>
              </a:spcBef>
              <a:spcAft>
                <a:spcPts val="0"/>
              </a:spcAft>
              <a:buNone/>
            </a:pPr>
            <a:fld id="{00000000-1234-1234-1234-123412341234}" type="slidenum">
              <a:rPr lang="en-US"/>
              <a:t>‹#›</a:t>
            </a:fld>
            <a:endParaRPr/>
          </a:p>
        </p:txBody>
      </p:sp>
      <p:sp>
        <p:nvSpPr>
          <p:cNvPr id="84" name="Shape 84"/>
          <p:cNvSpPr/>
          <p:nvPr/>
        </p:nvSpPr>
        <p:spPr>
          <a:xfrm>
            <a:off x="0" y="913587"/>
            <a:ext cx="9144000" cy="96300"/>
          </a:xfrm>
          <a:prstGeom prst="rect">
            <a:avLst/>
          </a:prstGeom>
          <a:solidFill>
            <a:srgbClr val="65B8CB"/>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85" name="Shape 85"/>
          <p:cNvSpPr/>
          <p:nvPr/>
        </p:nvSpPr>
        <p:spPr>
          <a:xfrm>
            <a:off x="0" y="0"/>
            <a:ext cx="9144000" cy="913500"/>
          </a:xfrm>
          <a:prstGeom prst="rect">
            <a:avLst/>
          </a:prstGeom>
          <a:solidFill>
            <a:srgbClr val="275187"/>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86" name="Shape 86"/>
          <p:cNvSpPr txBox="1">
            <a:spLocks noGrp="1"/>
          </p:cNvSpPr>
          <p:nvPr>
            <p:ph type="title"/>
          </p:nvPr>
        </p:nvSpPr>
        <p:spPr>
          <a:xfrm>
            <a:off x="164468" y="96346"/>
            <a:ext cx="8755500" cy="674400"/>
          </a:xfrm>
          <a:prstGeom prst="rect">
            <a:avLst/>
          </a:prstGeom>
          <a:noFill/>
          <a:ln>
            <a:noFill/>
          </a:ln>
        </p:spPr>
        <p:txBody>
          <a:bodyPr spcFirstLastPara="1" wrap="square" lIns="91425" tIns="91425" rIns="91425" bIns="91425" anchor="ctr" anchorCtr="0"/>
          <a:lstStyle>
            <a:lvl1pPr marL="0" marR="0" lvl="0" indent="0" algn="l" rtl="0">
              <a:lnSpc>
                <a:spcPct val="100000"/>
              </a:lnSpc>
              <a:spcBef>
                <a:spcPts val="0"/>
              </a:spcBef>
              <a:spcAft>
                <a:spcPts val="0"/>
              </a:spcAft>
              <a:buClr>
                <a:srgbClr val="FFFFFF"/>
              </a:buClr>
              <a:buSzPts val="3200"/>
              <a:buNone/>
              <a:defRPr i="0" u="none" strike="noStrike" cap="none">
                <a:solidFill>
                  <a:srgbClr val="FFFFFF"/>
                </a:solidFill>
              </a:defRPr>
            </a:lvl1pPr>
            <a:lvl2pPr marL="0" marR="0" lvl="1" indent="0" algn="l" rtl="0">
              <a:spcBef>
                <a:spcPts val="0"/>
              </a:spcBef>
              <a:spcAft>
                <a:spcPts val="0"/>
              </a:spcAft>
              <a:buSzPts val="3200"/>
              <a:buFont typeface="Century Gothic"/>
              <a:buNone/>
              <a:defRPr sz="3200">
                <a:latin typeface="Century Gothic"/>
                <a:ea typeface="Century Gothic"/>
                <a:cs typeface="Century Gothic"/>
                <a:sym typeface="Century Gothic"/>
              </a:defRPr>
            </a:lvl2pPr>
            <a:lvl3pPr marL="0" marR="0" lvl="2" indent="0" algn="l" rtl="0">
              <a:spcBef>
                <a:spcPts val="0"/>
              </a:spcBef>
              <a:spcAft>
                <a:spcPts val="0"/>
              </a:spcAft>
              <a:buSzPts val="3200"/>
              <a:buFont typeface="Century Gothic"/>
              <a:buNone/>
              <a:defRPr sz="3200">
                <a:latin typeface="Century Gothic"/>
                <a:ea typeface="Century Gothic"/>
                <a:cs typeface="Century Gothic"/>
                <a:sym typeface="Century Gothic"/>
              </a:defRPr>
            </a:lvl3pPr>
            <a:lvl4pPr marL="0" marR="0" lvl="3" indent="0" algn="l" rtl="0">
              <a:spcBef>
                <a:spcPts val="0"/>
              </a:spcBef>
              <a:spcAft>
                <a:spcPts val="0"/>
              </a:spcAft>
              <a:buSzPts val="3200"/>
              <a:buFont typeface="Century Gothic"/>
              <a:buNone/>
              <a:defRPr sz="3200">
                <a:latin typeface="Century Gothic"/>
                <a:ea typeface="Century Gothic"/>
                <a:cs typeface="Century Gothic"/>
                <a:sym typeface="Century Gothic"/>
              </a:defRPr>
            </a:lvl4pPr>
            <a:lvl5pPr marL="0" marR="0" lvl="4" indent="0" algn="l" rtl="0">
              <a:spcBef>
                <a:spcPts val="0"/>
              </a:spcBef>
              <a:spcAft>
                <a:spcPts val="0"/>
              </a:spcAft>
              <a:buSzPts val="3200"/>
              <a:buFont typeface="Century Gothic"/>
              <a:buNone/>
              <a:defRPr sz="3200">
                <a:latin typeface="Century Gothic"/>
                <a:ea typeface="Century Gothic"/>
                <a:cs typeface="Century Gothic"/>
                <a:sym typeface="Century Gothic"/>
              </a:defRPr>
            </a:lvl5pPr>
            <a:lvl6pPr marL="0" marR="0" lvl="5" indent="0" algn="l" rtl="0">
              <a:spcBef>
                <a:spcPts val="0"/>
              </a:spcBef>
              <a:spcAft>
                <a:spcPts val="0"/>
              </a:spcAft>
              <a:buSzPts val="3200"/>
              <a:buFont typeface="Century Gothic"/>
              <a:buNone/>
              <a:defRPr sz="3200">
                <a:latin typeface="Century Gothic"/>
                <a:ea typeface="Century Gothic"/>
                <a:cs typeface="Century Gothic"/>
                <a:sym typeface="Century Gothic"/>
              </a:defRPr>
            </a:lvl6pPr>
            <a:lvl7pPr marL="0" marR="0" lvl="6" indent="0" algn="l" rtl="0">
              <a:spcBef>
                <a:spcPts val="0"/>
              </a:spcBef>
              <a:spcAft>
                <a:spcPts val="0"/>
              </a:spcAft>
              <a:buSzPts val="3200"/>
              <a:buFont typeface="Century Gothic"/>
              <a:buNone/>
              <a:defRPr sz="3200">
                <a:latin typeface="Century Gothic"/>
                <a:ea typeface="Century Gothic"/>
                <a:cs typeface="Century Gothic"/>
                <a:sym typeface="Century Gothic"/>
              </a:defRPr>
            </a:lvl7pPr>
            <a:lvl8pPr marL="0" marR="0" lvl="7" indent="0" algn="l" rtl="0">
              <a:spcBef>
                <a:spcPts val="0"/>
              </a:spcBef>
              <a:spcAft>
                <a:spcPts val="0"/>
              </a:spcAft>
              <a:buSzPts val="3200"/>
              <a:buFont typeface="Century Gothic"/>
              <a:buNone/>
              <a:defRPr sz="3200">
                <a:latin typeface="Century Gothic"/>
                <a:ea typeface="Century Gothic"/>
                <a:cs typeface="Century Gothic"/>
                <a:sym typeface="Century Gothic"/>
              </a:defRPr>
            </a:lvl8pPr>
            <a:lvl9pPr marL="0" marR="0" lvl="8" indent="0" algn="l" rtl="0">
              <a:spcBef>
                <a:spcPts val="0"/>
              </a:spcBef>
              <a:spcAft>
                <a:spcPts val="0"/>
              </a:spcAft>
              <a:buSzPts val="3200"/>
              <a:buFont typeface="Century Gothic"/>
              <a:buNone/>
              <a:defRPr sz="3200">
                <a:latin typeface="Century Gothic"/>
                <a:ea typeface="Century Gothic"/>
                <a:cs typeface="Century Gothic"/>
                <a:sym typeface="Century Gothic"/>
              </a:defRPr>
            </a:lvl9pPr>
          </a:lstStyle>
          <a:p>
            <a:endParaRPr/>
          </a:p>
        </p:txBody>
      </p:sp>
    </p:spTree>
    <p:extLst>
      <p:ext uri="{BB962C8B-B14F-4D97-AF65-F5344CB8AC3E}">
        <p14:creationId xmlns:p14="http://schemas.microsoft.com/office/powerpoint/2010/main" val="16140753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footer">
  <p:cSld name="1_Title and footer">
    <p:spTree>
      <p:nvGrpSpPr>
        <p:cNvPr id="1" name="Shape 172"/>
        <p:cNvGrpSpPr/>
        <p:nvPr/>
      </p:nvGrpSpPr>
      <p:grpSpPr>
        <a:xfrm>
          <a:off x="0" y="0"/>
          <a:ext cx="0" cy="0"/>
          <a:chOff x="0" y="0"/>
          <a:chExt cx="0" cy="0"/>
        </a:xfrm>
      </p:grpSpPr>
      <p:sp>
        <p:nvSpPr>
          <p:cNvPr id="173" name="Shape 173"/>
          <p:cNvSpPr txBox="1">
            <a:spLocks noGrp="1"/>
          </p:cNvSpPr>
          <p:nvPr>
            <p:ph type="title"/>
          </p:nvPr>
        </p:nvSpPr>
        <p:spPr>
          <a:xfrm>
            <a:off x="197397" y="159275"/>
            <a:ext cx="8520600" cy="572700"/>
          </a:xfrm>
          <a:prstGeom prst="rect">
            <a:avLst/>
          </a:prstGeom>
        </p:spPr>
        <p:txBody>
          <a:bodyPr spcFirstLastPara="1" wrap="square" lIns="91425" tIns="91425" rIns="91425" bIns="91425" anchor="t" anchorCtr="0"/>
          <a:lstStyle>
            <a:lvl1pPr lvl="0" rtl="0">
              <a:spcBef>
                <a:spcPts val="0"/>
              </a:spcBef>
              <a:spcAft>
                <a:spcPts val="0"/>
              </a:spcAft>
              <a:buSzPts val="32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74" name="Shape 174"/>
          <p:cNvSpPr/>
          <p:nvPr/>
        </p:nvSpPr>
        <p:spPr>
          <a:xfrm>
            <a:off x="0" y="4767263"/>
            <a:ext cx="9144300" cy="3762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rgbClr val="FFFFFF"/>
              </a:solidFill>
              <a:latin typeface="Calibri"/>
              <a:ea typeface="Calibri"/>
              <a:cs typeface="Calibri"/>
              <a:sym typeface="Calibri"/>
            </a:endParaRPr>
          </a:p>
        </p:txBody>
      </p:sp>
      <p:pic>
        <p:nvPicPr>
          <p:cNvPr id="175" name="Shape 175" descr="CNCF_Alternate_Pantone.png"/>
          <p:cNvPicPr preferRelativeResize="0"/>
          <p:nvPr/>
        </p:nvPicPr>
        <p:blipFill rotWithShape="1">
          <a:blip r:embed="rId2">
            <a:alphaModFix/>
          </a:blip>
          <a:srcRect/>
          <a:stretch/>
        </p:blipFill>
        <p:spPr>
          <a:xfrm>
            <a:off x="7483507" y="4832282"/>
            <a:ext cx="1556700" cy="247200"/>
          </a:xfrm>
          <a:prstGeom prst="rect">
            <a:avLst/>
          </a:prstGeom>
          <a:noFill/>
          <a:ln>
            <a:noFill/>
          </a:ln>
        </p:spPr>
      </p:pic>
      <p:sp>
        <p:nvSpPr>
          <p:cNvPr id="176" name="Shape 176"/>
          <p:cNvSpPr txBox="1">
            <a:spLocks noGrp="1"/>
          </p:cNvSpPr>
          <p:nvPr>
            <p:ph type="sldNum" idx="12"/>
          </p:nvPr>
        </p:nvSpPr>
        <p:spPr>
          <a:xfrm>
            <a:off x="185504" y="4777517"/>
            <a:ext cx="548700" cy="393600"/>
          </a:xfrm>
          <a:prstGeom prst="rect">
            <a:avLst/>
          </a:prstGeom>
        </p:spPr>
        <p:txBody>
          <a:bodyPr spcFirstLastPara="1" wrap="square" lIns="91425" tIns="91425" rIns="91425" bIns="91425" anchor="ctr" anchorCtr="0">
            <a:noAutofit/>
          </a:bodyPr>
          <a:lstStyle>
            <a:lvl1pPr lvl="0" algn="l" rtl="0">
              <a:spcBef>
                <a:spcPts val="0"/>
              </a:spcBef>
              <a:buNone/>
              <a:defRPr sz="1100">
                <a:solidFill>
                  <a:schemeClr val="dk1"/>
                </a:solidFill>
              </a:defRPr>
            </a:lvl1pPr>
            <a:lvl2pPr lvl="1" algn="l" rtl="0">
              <a:spcBef>
                <a:spcPts val="0"/>
              </a:spcBef>
              <a:buNone/>
              <a:defRPr sz="1100">
                <a:solidFill>
                  <a:schemeClr val="dk1"/>
                </a:solidFill>
              </a:defRPr>
            </a:lvl2pPr>
            <a:lvl3pPr lvl="2" algn="l" rtl="0">
              <a:spcBef>
                <a:spcPts val="0"/>
              </a:spcBef>
              <a:buNone/>
              <a:defRPr sz="1100">
                <a:solidFill>
                  <a:schemeClr val="dk1"/>
                </a:solidFill>
              </a:defRPr>
            </a:lvl3pPr>
            <a:lvl4pPr lvl="3" algn="l" rtl="0">
              <a:spcBef>
                <a:spcPts val="0"/>
              </a:spcBef>
              <a:buNone/>
              <a:defRPr sz="1100">
                <a:solidFill>
                  <a:schemeClr val="dk1"/>
                </a:solidFill>
              </a:defRPr>
            </a:lvl4pPr>
            <a:lvl5pPr lvl="4" algn="l" rtl="0">
              <a:spcBef>
                <a:spcPts val="0"/>
              </a:spcBef>
              <a:buNone/>
              <a:defRPr sz="1100">
                <a:solidFill>
                  <a:schemeClr val="dk1"/>
                </a:solidFill>
              </a:defRPr>
            </a:lvl5pPr>
            <a:lvl6pPr lvl="5" algn="l" rtl="0">
              <a:spcBef>
                <a:spcPts val="0"/>
              </a:spcBef>
              <a:buNone/>
              <a:defRPr sz="1100">
                <a:solidFill>
                  <a:schemeClr val="dk1"/>
                </a:solidFill>
              </a:defRPr>
            </a:lvl6pPr>
            <a:lvl7pPr lvl="6" algn="l" rtl="0">
              <a:spcBef>
                <a:spcPts val="0"/>
              </a:spcBef>
              <a:buNone/>
              <a:defRPr sz="1100">
                <a:solidFill>
                  <a:schemeClr val="dk1"/>
                </a:solidFill>
              </a:defRPr>
            </a:lvl7pPr>
            <a:lvl8pPr lvl="7" algn="l" rtl="0">
              <a:spcBef>
                <a:spcPts val="0"/>
              </a:spcBef>
              <a:buNone/>
              <a:defRPr sz="1100">
                <a:solidFill>
                  <a:schemeClr val="dk1"/>
                </a:solidFill>
              </a:defRPr>
            </a:lvl8pPr>
            <a:lvl9pPr lvl="8" algn="l" rtl="0">
              <a:spcBef>
                <a:spcPts val="0"/>
              </a:spcBef>
              <a:buNone/>
              <a:defRPr sz="1100">
                <a:solidFill>
                  <a:schemeClr val="dk1"/>
                </a:solidFill>
              </a:defRPr>
            </a:lvl9pPr>
          </a:lstStyle>
          <a:p>
            <a:pPr marL="0" lvl="0" indent="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658704444"/>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457200" y="205979"/>
            <a:ext cx="8229600" cy="857400"/>
          </a:xfrm>
          <a:prstGeom prst="rect">
            <a:avLst/>
          </a:prstGeom>
          <a:noFill/>
          <a:ln>
            <a:noFill/>
          </a:ln>
        </p:spPr>
        <p:txBody>
          <a:bodyPr lIns="91425" tIns="91425" rIns="91425" bIns="91425" anchor="ctr" anchorCtr="0"/>
          <a:lstStyle>
            <a:lvl1pPr marL="0" marR="0" lvl="0" indent="0" algn="l" rtl="0">
              <a:spcBef>
                <a:spcPts val="0"/>
              </a:spcBef>
              <a:buClr>
                <a:schemeClr val="lt1"/>
              </a:buClr>
              <a:buFont typeface="Century Gothic"/>
              <a:buNone/>
              <a:defRPr sz="3200" b="0" i="0" u="none" strike="noStrike" cap="none">
                <a:solidFill>
                  <a:schemeClr val="lt1"/>
                </a:solidFill>
                <a:latin typeface="Century Gothic"/>
                <a:ea typeface="Century Gothic"/>
                <a:cs typeface="Century Gothic"/>
                <a:sym typeface="Century Gothic"/>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7" name="Shape 7"/>
          <p:cNvSpPr txBox="1">
            <a:spLocks noGrp="1"/>
          </p:cNvSpPr>
          <p:nvPr>
            <p:ph type="body" idx="1"/>
          </p:nvPr>
        </p:nvSpPr>
        <p:spPr>
          <a:xfrm>
            <a:off x="457200" y="1200150"/>
            <a:ext cx="8229600" cy="3394500"/>
          </a:xfrm>
          <a:prstGeom prst="rect">
            <a:avLst/>
          </a:prstGeom>
          <a:noFill/>
          <a:ln>
            <a:noFill/>
          </a:ln>
        </p:spPr>
        <p:txBody>
          <a:bodyPr lIns="91425" tIns="91425" rIns="91425" bIns="91425" anchor="t" anchorCtr="0"/>
          <a:lstStyle>
            <a:lvl1pPr marL="342900" marR="0" lvl="0" indent="-190500" algn="l" rtl="0">
              <a:spcBef>
                <a:spcPts val="480"/>
              </a:spcBef>
              <a:buClr>
                <a:srgbClr val="595959"/>
              </a:buClr>
              <a:buSzPct val="100000"/>
              <a:buFont typeface="Arial"/>
              <a:buChar char="•"/>
              <a:defRPr sz="2400" b="0" i="0" u="none" strike="noStrike" cap="none">
                <a:solidFill>
                  <a:srgbClr val="595959"/>
                </a:solidFill>
                <a:latin typeface="Century Gothic"/>
                <a:ea typeface="Century Gothic"/>
                <a:cs typeface="Century Gothic"/>
                <a:sym typeface="Century Gothic"/>
              </a:defRPr>
            </a:lvl1pPr>
            <a:lvl2pPr marL="742950" marR="0" lvl="1" indent="-158750" algn="l" rtl="0">
              <a:spcBef>
                <a:spcPts val="400"/>
              </a:spcBef>
              <a:buClr>
                <a:srgbClr val="595959"/>
              </a:buClr>
              <a:buSzPct val="100000"/>
              <a:buFont typeface="Arial"/>
              <a:buChar char="–"/>
              <a:defRPr sz="2000" b="0" i="0" u="none" strike="noStrike" cap="none">
                <a:solidFill>
                  <a:srgbClr val="595959"/>
                </a:solidFill>
                <a:latin typeface="Century Gothic"/>
                <a:ea typeface="Century Gothic"/>
                <a:cs typeface="Century Gothic"/>
                <a:sym typeface="Century Gothic"/>
              </a:defRPr>
            </a:lvl2pPr>
            <a:lvl3pPr marL="1143000" marR="0" lvl="2" indent="-101600" algn="l" rtl="0">
              <a:spcBef>
                <a:spcPts val="400"/>
              </a:spcBef>
              <a:buClr>
                <a:srgbClr val="595959"/>
              </a:buClr>
              <a:buSzPct val="100000"/>
              <a:buFont typeface="Arial"/>
              <a:buChar char="•"/>
              <a:defRPr sz="2000" b="0" i="0" u="none" strike="noStrike" cap="none">
                <a:solidFill>
                  <a:srgbClr val="595959"/>
                </a:solidFill>
                <a:latin typeface="Century Gothic"/>
                <a:ea typeface="Century Gothic"/>
                <a:cs typeface="Century Gothic"/>
                <a:sym typeface="Century Gothic"/>
              </a:defRPr>
            </a:lvl3pPr>
            <a:lvl4pPr marL="1600200" marR="0" lvl="3" indent="-114300" algn="l" rtl="0">
              <a:spcBef>
                <a:spcPts val="360"/>
              </a:spcBef>
              <a:buClr>
                <a:srgbClr val="595959"/>
              </a:buClr>
              <a:buSzPct val="100000"/>
              <a:buFont typeface="Arial"/>
              <a:buChar char="–"/>
              <a:defRPr sz="1800" b="0" i="0" u="none" strike="noStrike" cap="none">
                <a:solidFill>
                  <a:srgbClr val="595959"/>
                </a:solidFill>
                <a:latin typeface="Century Gothic"/>
                <a:ea typeface="Century Gothic"/>
                <a:cs typeface="Century Gothic"/>
                <a:sym typeface="Century Gothic"/>
              </a:defRPr>
            </a:lvl4pPr>
            <a:lvl5pPr marL="2057400" marR="0" lvl="4" indent="-114300" algn="l" rtl="0">
              <a:spcBef>
                <a:spcPts val="360"/>
              </a:spcBef>
              <a:buClr>
                <a:srgbClr val="595959"/>
              </a:buClr>
              <a:buSzPct val="100000"/>
              <a:buFont typeface="Arial"/>
              <a:buChar char="»"/>
              <a:defRPr sz="1800" b="0" i="0" u="none" strike="noStrike" cap="none">
                <a:solidFill>
                  <a:srgbClr val="595959"/>
                </a:solidFill>
                <a:latin typeface="Century Gothic"/>
                <a:ea typeface="Century Gothic"/>
                <a:cs typeface="Century Gothic"/>
                <a:sym typeface="Century Gothic"/>
              </a:defRPr>
            </a:lvl5pPr>
            <a:lvl6pPr marL="2514600" marR="0" lvl="5" indent="-101600" algn="l" rtl="0">
              <a:spcBef>
                <a:spcPts val="400"/>
              </a:spcBef>
              <a:buClr>
                <a:srgbClr val="595959"/>
              </a:buClr>
              <a:buFont typeface="Century Gothic"/>
              <a:buChar char="•"/>
              <a:defRPr b="0" i="0" u="none" strike="noStrike" cap="none">
                <a:solidFill>
                  <a:srgbClr val="595959"/>
                </a:solidFill>
                <a:latin typeface="Century Gothic"/>
                <a:ea typeface="Century Gothic"/>
                <a:cs typeface="Century Gothic"/>
                <a:sym typeface="Century Gothic"/>
              </a:defRPr>
            </a:lvl6pPr>
            <a:lvl7pPr marL="2971800" marR="0" lvl="6" indent="-101600" algn="l" rtl="0">
              <a:spcBef>
                <a:spcPts val="400"/>
              </a:spcBef>
              <a:buClr>
                <a:srgbClr val="595959"/>
              </a:buClr>
              <a:buFont typeface="Century Gothic"/>
              <a:buChar char="•"/>
              <a:defRPr b="0" i="0" u="none" strike="noStrike" cap="none">
                <a:solidFill>
                  <a:srgbClr val="595959"/>
                </a:solidFill>
                <a:latin typeface="Century Gothic"/>
                <a:ea typeface="Century Gothic"/>
                <a:cs typeface="Century Gothic"/>
                <a:sym typeface="Century Gothic"/>
              </a:defRPr>
            </a:lvl7pPr>
            <a:lvl8pPr marL="3429000" marR="0" lvl="7" indent="-101600" algn="l" rtl="0">
              <a:spcBef>
                <a:spcPts val="400"/>
              </a:spcBef>
              <a:buClr>
                <a:srgbClr val="595959"/>
              </a:buClr>
              <a:buFont typeface="Century Gothic"/>
              <a:buChar char="•"/>
              <a:defRPr b="0" i="0" u="none" strike="noStrike" cap="none">
                <a:solidFill>
                  <a:srgbClr val="595959"/>
                </a:solidFill>
                <a:latin typeface="Century Gothic"/>
                <a:ea typeface="Century Gothic"/>
                <a:cs typeface="Century Gothic"/>
                <a:sym typeface="Century Gothic"/>
              </a:defRPr>
            </a:lvl8pPr>
            <a:lvl9pPr marL="3886200" marR="0" lvl="8" indent="-101600" algn="l" rtl="0">
              <a:spcBef>
                <a:spcPts val="400"/>
              </a:spcBef>
              <a:buClr>
                <a:srgbClr val="595959"/>
              </a:buClr>
              <a:buFont typeface="Century Gothic"/>
              <a:buChar char="•"/>
              <a:defRPr b="0" i="0" u="none" strike="noStrike" cap="none">
                <a:solidFill>
                  <a:srgbClr val="595959"/>
                </a:solidFill>
                <a:latin typeface="Century Gothic"/>
                <a:ea typeface="Century Gothic"/>
                <a:cs typeface="Century Gothic"/>
                <a:sym typeface="Century Gothic"/>
              </a:defRPr>
            </a:lvl9pPr>
          </a:lstStyle>
          <a:p>
            <a:endParaRPr/>
          </a:p>
        </p:txBody>
      </p:sp>
      <p:sp>
        <p:nvSpPr>
          <p:cNvPr id="8" name="Shape 8"/>
          <p:cNvSpPr txBox="1">
            <a:spLocks noGrp="1"/>
          </p:cNvSpPr>
          <p:nvPr>
            <p:ph type="sldNum" idx="12"/>
          </p:nvPr>
        </p:nvSpPr>
        <p:spPr>
          <a:xfrm>
            <a:off x="8556783" y="4749850"/>
            <a:ext cx="548700" cy="393600"/>
          </a:xfrm>
          <a:prstGeom prst="rect">
            <a:avLst/>
          </a:prstGeom>
          <a:noFill/>
          <a:ln>
            <a:noFill/>
          </a:ln>
        </p:spPr>
        <p:txBody>
          <a:bodyPr lIns="91425" tIns="91425" rIns="91425" bIns="91425" anchor="ctr" anchorCtr="0">
            <a:noAutofit/>
          </a:bodyPr>
          <a:lstStyle/>
          <a:p>
            <a:pPr lvl="0" rtl="0">
              <a:spcBef>
                <a:spcPts val="0"/>
              </a:spcBef>
              <a:buNone/>
            </a:pPr>
            <a:fld id="{00000000-1234-1234-1234-123412341234}" type="slidenum">
              <a:rPr lang="en-US">
                <a:solidFill>
                  <a:schemeClr val="dk1"/>
                </a:solidFill>
              </a:rPr>
              <a:t>‹#›</a:t>
            </a:fld>
            <a:endParaRPr lang="en-US">
              <a:solidFill>
                <a:schemeClr val="dk1"/>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4" r:id="rId5"/>
    <p:sldLayoutId id="2147483655" r:id="rId6"/>
    <p:sldLayoutId id="2147483656" r:id="rId7"/>
    <p:sldLayoutId id="2147483657" r:id="rId8"/>
    <p:sldLayoutId id="2147483658" r:id="rId9"/>
    <p:sldLayoutId id="2147483659" r:id="rId10"/>
    <p:sldLayoutId id="2147483660" r:id="rId11"/>
  </p:sldLayoutIdLst>
  <p:hf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twitter.com/dankohn1" TargetMode="External"/><Relationship Id="rId4" Type="http://schemas.openxmlformats.org/officeDocument/2006/relationships/hyperlink" Target="https://github.com/cncf/presentations" TargetMode="External"/><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70.png"/></Relationships>
</file>

<file path=ppt/slides/_rels/slide11.xml.rels><?xml version="1.0" encoding="UTF-8" standalone="yes"?>
<Relationships xmlns="http://schemas.openxmlformats.org/package/2006/relationships"><Relationship Id="rId3" Type="http://schemas.openxmlformats.org/officeDocument/2006/relationships/image" Target="../media/image71.png"/><Relationship Id="rId4" Type="http://schemas.openxmlformats.org/officeDocument/2006/relationships/image" Target="../media/image72.png"/><Relationship Id="rId1" Type="http://schemas.openxmlformats.org/officeDocument/2006/relationships/slideLayout" Target="../slideLayouts/slideLayout8.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73.png"/><Relationship Id="rId4" Type="http://schemas.openxmlformats.org/officeDocument/2006/relationships/hyperlink" Target="https://www.cncf.io/blog/2017/06/05/30-highest-velocity-open-source-projects" TargetMode="External"/><Relationship Id="rId1" Type="http://schemas.openxmlformats.org/officeDocument/2006/relationships/slideLayout" Target="../slideLayouts/slideLayout6.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3" Type="http://schemas.openxmlformats.org/officeDocument/2006/relationships/image" Target="../media/image28.png"/><Relationship Id="rId14" Type="http://schemas.openxmlformats.org/officeDocument/2006/relationships/image" Target="../media/image29.png"/><Relationship Id="rId15" Type="http://schemas.openxmlformats.org/officeDocument/2006/relationships/image" Target="../media/image30.png"/><Relationship Id="rId16" Type="http://schemas.openxmlformats.org/officeDocument/2006/relationships/image" Target="../media/image31.png"/><Relationship Id="rId17" Type="http://schemas.openxmlformats.org/officeDocument/2006/relationships/image" Target="../media/image32.png"/><Relationship Id="rId18" Type="http://schemas.openxmlformats.org/officeDocument/2006/relationships/image" Target="../media/image33.png"/><Relationship Id="rId19" Type="http://schemas.openxmlformats.org/officeDocument/2006/relationships/image" Target="../media/image34.jpg"/><Relationship Id="rId63" Type="http://schemas.openxmlformats.org/officeDocument/2006/relationships/image" Target="../media/image115.png"/><Relationship Id="rId64" Type="http://schemas.openxmlformats.org/officeDocument/2006/relationships/image" Target="../media/image116.png"/><Relationship Id="rId65" Type="http://schemas.openxmlformats.org/officeDocument/2006/relationships/image" Target="../media/image117.png"/><Relationship Id="rId66" Type="http://schemas.openxmlformats.org/officeDocument/2006/relationships/image" Target="../media/image118.png"/><Relationship Id="rId67" Type="http://schemas.openxmlformats.org/officeDocument/2006/relationships/image" Target="../media/image119.png"/><Relationship Id="rId68" Type="http://schemas.openxmlformats.org/officeDocument/2006/relationships/image" Target="../media/image120.png"/><Relationship Id="rId69" Type="http://schemas.openxmlformats.org/officeDocument/2006/relationships/image" Target="../media/image121.png"/><Relationship Id="rId50" Type="http://schemas.openxmlformats.org/officeDocument/2006/relationships/image" Target="../media/image102.png"/><Relationship Id="rId51" Type="http://schemas.openxmlformats.org/officeDocument/2006/relationships/image" Target="../media/image103.png"/><Relationship Id="rId52" Type="http://schemas.openxmlformats.org/officeDocument/2006/relationships/image" Target="../media/image104.png"/><Relationship Id="rId53" Type="http://schemas.openxmlformats.org/officeDocument/2006/relationships/image" Target="../media/image105.png"/><Relationship Id="rId54" Type="http://schemas.openxmlformats.org/officeDocument/2006/relationships/image" Target="../media/image106.png"/><Relationship Id="rId55" Type="http://schemas.openxmlformats.org/officeDocument/2006/relationships/image" Target="../media/image107.png"/><Relationship Id="rId56" Type="http://schemas.openxmlformats.org/officeDocument/2006/relationships/image" Target="../media/image108.png"/><Relationship Id="rId57" Type="http://schemas.openxmlformats.org/officeDocument/2006/relationships/image" Target="../media/image109.png"/><Relationship Id="rId58" Type="http://schemas.openxmlformats.org/officeDocument/2006/relationships/image" Target="../media/image110.png"/><Relationship Id="rId59" Type="http://schemas.openxmlformats.org/officeDocument/2006/relationships/image" Target="../media/image111.png"/><Relationship Id="rId40" Type="http://schemas.openxmlformats.org/officeDocument/2006/relationships/image" Target="../media/image92.png"/><Relationship Id="rId41" Type="http://schemas.openxmlformats.org/officeDocument/2006/relationships/image" Target="../media/image93.png"/><Relationship Id="rId42" Type="http://schemas.openxmlformats.org/officeDocument/2006/relationships/image" Target="../media/image94.png"/><Relationship Id="rId43" Type="http://schemas.openxmlformats.org/officeDocument/2006/relationships/image" Target="../media/image95.png"/><Relationship Id="rId44" Type="http://schemas.openxmlformats.org/officeDocument/2006/relationships/image" Target="../media/image96.png"/><Relationship Id="rId45" Type="http://schemas.openxmlformats.org/officeDocument/2006/relationships/image" Target="../media/image97.png"/><Relationship Id="rId46" Type="http://schemas.openxmlformats.org/officeDocument/2006/relationships/image" Target="../media/image98.png"/><Relationship Id="rId47" Type="http://schemas.openxmlformats.org/officeDocument/2006/relationships/image" Target="../media/image99.png"/><Relationship Id="rId48" Type="http://schemas.openxmlformats.org/officeDocument/2006/relationships/image" Target="../media/image100.png"/><Relationship Id="rId49" Type="http://schemas.openxmlformats.org/officeDocument/2006/relationships/image" Target="../media/image101.png"/><Relationship Id="rId1" Type="http://schemas.openxmlformats.org/officeDocument/2006/relationships/slideLayout" Target="../slideLayouts/slideLayout8.xml"/><Relationship Id="rId2" Type="http://schemas.openxmlformats.org/officeDocument/2006/relationships/notesSlide" Target="../notesSlides/notesSlide15.xml"/><Relationship Id="rId3" Type="http://schemas.openxmlformats.org/officeDocument/2006/relationships/image" Target="../media/image74.png"/><Relationship Id="rId4" Type="http://schemas.openxmlformats.org/officeDocument/2006/relationships/image" Target="../media/image75.jpg"/><Relationship Id="rId5" Type="http://schemas.openxmlformats.org/officeDocument/2006/relationships/image" Target="../media/image76.png"/><Relationship Id="rId6" Type="http://schemas.openxmlformats.org/officeDocument/2006/relationships/image" Target="../media/image77.png"/><Relationship Id="rId7" Type="http://schemas.openxmlformats.org/officeDocument/2006/relationships/image" Target="../media/image78.jpg"/><Relationship Id="rId8" Type="http://schemas.openxmlformats.org/officeDocument/2006/relationships/image" Target="../media/image79.png"/><Relationship Id="rId9" Type="http://schemas.openxmlformats.org/officeDocument/2006/relationships/image" Target="../media/image80.png"/><Relationship Id="rId30" Type="http://schemas.openxmlformats.org/officeDocument/2006/relationships/image" Target="../media/image82.png"/><Relationship Id="rId31" Type="http://schemas.openxmlformats.org/officeDocument/2006/relationships/image" Target="../media/image83.png"/><Relationship Id="rId32" Type="http://schemas.openxmlformats.org/officeDocument/2006/relationships/image" Target="../media/image84.png"/><Relationship Id="rId33" Type="http://schemas.openxmlformats.org/officeDocument/2006/relationships/image" Target="../media/image85.png"/><Relationship Id="rId34" Type="http://schemas.openxmlformats.org/officeDocument/2006/relationships/image" Target="../media/image86.png"/><Relationship Id="rId35" Type="http://schemas.openxmlformats.org/officeDocument/2006/relationships/image" Target="../media/image87.png"/><Relationship Id="rId36" Type="http://schemas.openxmlformats.org/officeDocument/2006/relationships/image" Target="../media/image88.png"/><Relationship Id="rId37" Type="http://schemas.openxmlformats.org/officeDocument/2006/relationships/image" Target="../media/image89.png"/><Relationship Id="rId38" Type="http://schemas.openxmlformats.org/officeDocument/2006/relationships/image" Target="../media/image90.png"/><Relationship Id="rId39" Type="http://schemas.openxmlformats.org/officeDocument/2006/relationships/image" Target="../media/image91.png"/><Relationship Id="rId70" Type="http://schemas.openxmlformats.org/officeDocument/2006/relationships/image" Target="../media/image122.png"/><Relationship Id="rId71" Type="http://schemas.openxmlformats.org/officeDocument/2006/relationships/image" Target="../media/image123.png"/><Relationship Id="rId72" Type="http://schemas.openxmlformats.org/officeDocument/2006/relationships/image" Target="../media/image124.png"/><Relationship Id="rId20" Type="http://schemas.openxmlformats.org/officeDocument/2006/relationships/image" Target="../media/image35.png"/><Relationship Id="rId21" Type="http://schemas.openxmlformats.org/officeDocument/2006/relationships/image" Target="../media/image36.png"/><Relationship Id="rId22" Type="http://schemas.openxmlformats.org/officeDocument/2006/relationships/image" Target="../media/image37.png"/><Relationship Id="rId23" Type="http://schemas.openxmlformats.org/officeDocument/2006/relationships/image" Target="../media/image38.png"/><Relationship Id="rId24" Type="http://schemas.openxmlformats.org/officeDocument/2006/relationships/image" Target="../media/image39.png"/><Relationship Id="rId25" Type="http://schemas.openxmlformats.org/officeDocument/2006/relationships/image" Target="../media/image40.png"/><Relationship Id="rId26" Type="http://schemas.openxmlformats.org/officeDocument/2006/relationships/image" Target="../media/image41.png"/><Relationship Id="rId27" Type="http://schemas.openxmlformats.org/officeDocument/2006/relationships/image" Target="../media/image42.png"/><Relationship Id="rId28" Type="http://schemas.openxmlformats.org/officeDocument/2006/relationships/image" Target="../media/image43.png"/><Relationship Id="rId29" Type="http://schemas.openxmlformats.org/officeDocument/2006/relationships/image" Target="../media/image44.png"/><Relationship Id="rId73" Type="http://schemas.openxmlformats.org/officeDocument/2006/relationships/image" Target="../media/image125.png"/><Relationship Id="rId74" Type="http://schemas.openxmlformats.org/officeDocument/2006/relationships/image" Target="../media/image126.png"/><Relationship Id="rId75" Type="http://schemas.openxmlformats.org/officeDocument/2006/relationships/image" Target="../media/image127.png"/><Relationship Id="rId76" Type="http://schemas.openxmlformats.org/officeDocument/2006/relationships/image" Target="../media/image128.png"/><Relationship Id="rId77" Type="http://schemas.openxmlformats.org/officeDocument/2006/relationships/image" Target="../media/image129.png"/><Relationship Id="rId78" Type="http://schemas.openxmlformats.org/officeDocument/2006/relationships/image" Target="../media/image130.png"/><Relationship Id="rId60" Type="http://schemas.openxmlformats.org/officeDocument/2006/relationships/image" Target="../media/image112.png"/><Relationship Id="rId61" Type="http://schemas.openxmlformats.org/officeDocument/2006/relationships/image" Target="../media/image113.png"/><Relationship Id="rId62" Type="http://schemas.openxmlformats.org/officeDocument/2006/relationships/image" Target="../media/image114.png"/><Relationship Id="rId10" Type="http://schemas.openxmlformats.org/officeDocument/2006/relationships/image" Target="../media/image81.png"/><Relationship Id="rId11" Type="http://schemas.openxmlformats.org/officeDocument/2006/relationships/image" Target="../media/image26.png"/><Relationship Id="rId12" Type="http://schemas.openxmlformats.org/officeDocument/2006/relationships/image" Target="../media/image27.png"/></Relationships>
</file>

<file path=ppt/slides/_rels/slide16.xml.rels><?xml version="1.0" encoding="UTF-8" standalone="yes"?>
<Relationships xmlns="http://schemas.openxmlformats.org/package/2006/relationships"><Relationship Id="rId13" Type="http://schemas.openxmlformats.org/officeDocument/2006/relationships/image" Target="../media/image141.png"/><Relationship Id="rId14" Type="http://schemas.openxmlformats.org/officeDocument/2006/relationships/image" Target="../media/image142.png"/><Relationship Id="rId15" Type="http://schemas.openxmlformats.org/officeDocument/2006/relationships/image" Target="../media/image143.png"/><Relationship Id="rId16" Type="http://schemas.openxmlformats.org/officeDocument/2006/relationships/image" Target="../media/image144.png"/><Relationship Id="rId17" Type="http://schemas.openxmlformats.org/officeDocument/2006/relationships/image" Target="../media/image145.png"/><Relationship Id="rId18" Type="http://schemas.openxmlformats.org/officeDocument/2006/relationships/image" Target="../media/image146.png"/><Relationship Id="rId19" Type="http://schemas.openxmlformats.org/officeDocument/2006/relationships/image" Target="../media/image147.png"/><Relationship Id="rId63" Type="http://schemas.openxmlformats.org/officeDocument/2006/relationships/image" Target="../media/image187.png"/><Relationship Id="rId64" Type="http://schemas.openxmlformats.org/officeDocument/2006/relationships/image" Target="../media/image188.png"/><Relationship Id="rId65" Type="http://schemas.openxmlformats.org/officeDocument/2006/relationships/image" Target="../media/image189.png"/><Relationship Id="rId66" Type="http://schemas.openxmlformats.org/officeDocument/2006/relationships/image" Target="../media/image190.png"/><Relationship Id="rId67" Type="http://schemas.openxmlformats.org/officeDocument/2006/relationships/image" Target="../media/image191.png"/><Relationship Id="rId68" Type="http://schemas.openxmlformats.org/officeDocument/2006/relationships/image" Target="../media/image192.png"/><Relationship Id="rId69" Type="http://schemas.openxmlformats.org/officeDocument/2006/relationships/image" Target="../media/image122.png"/><Relationship Id="rId50" Type="http://schemas.openxmlformats.org/officeDocument/2006/relationships/image" Target="../media/image176.jpg"/><Relationship Id="rId51" Type="http://schemas.openxmlformats.org/officeDocument/2006/relationships/image" Target="../media/image177.png"/><Relationship Id="rId52" Type="http://schemas.openxmlformats.org/officeDocument/2006/relationships/image" Target="../media/image178.png"/><Relationship Id="rId53" Type="http://schemas.openxmlformats.org/officeDocument/2006/relationships/image" Target="../media/image179.png"/><Relationship Id="rId54" Type="http://schemas.openxmlformats.org/officeDocument/2006/relationships/image" Target="../media/image180.png"/><Relationship Id="rId55" Type="http://schemas.openxmlformats.org/officeDocument/2006/relationships/image" Target="../media/image181.png"/><Relationship Id="rId56" Type="http://schemas.openxmlformats.org/officeDocument/2006/relationships/image" Target="../media/image182.png"/><Relationship Id="rId57" Type="http://schemas.openxmlformats.org/officeDocument/2006/relationships/image" Target="../media/image183.png"/><Relationship Id="rId58" Type="http://schemas.openxmlformats.org/officeDocument/2006/relationships/image" Target="../media/image184.png"/><Relationship Id="rId59" Type="http://schemas.openxmlformats.org/officeDocument/2006/relationships/image" Target="../media/image185.png"/><Relationship Id="rId40" Type="http://schemas.openxmlformats.org/officeDocument/2006/relationships/image" Target="../media/image167.png"/><Relationship Id="rId41" Type="http://schemas.openxmlformats.org/officeDocument/2006/relationships/image" Target="../media/image168.png"/><Relationship Id="rId42" Type="http://schemas.openxmlformats.org/officeDocument/2006/relationships/image" Target="../media/image169.png"/><Relationship Id="rId43" Type="http://schemas.openxmlformats.org/officeDocument/2006/relationships/image" Target="../media/image170.png"/><Relationship Id="rId44" Type="http://schemas.openxmlformats.org/officeDocument/2006/relationships/image" Target="../media/image171.png"/><Relationship Id="rId45" Type="http://schemas.openxmlformats.org/officeDocument/2006/relationships/image" Target="../media/image172.png"/><Relationship Id="rId46" Type="http://schemas.openxmlformats.org/officeDocument/2006/relationships/image" Target="../media/image173.png"/><Relationship Id="rId47" Type="http://schemas.openxmlformats.org/officeDocument/2006/relationships/image" Target="../media/image174.png"/><Relationship Id="rId48" Type="http://schemas.openxmlformats.org/officeDocument/2006/relationships/image" Target="../media/image175.png"/><Relationship Id="rId49" Type="http://schemas.openxmlformats.org/officeDocument/2006/relationships/image" Target="../media/image93.png"/><Relationship Id="rId1" Type="http://schemas.openxmlformats.org/officeDocument/2006/relationships/slideLayout" Target="../slideLayouts/slideLayout8.xml"/><Relationship Id="rId2" Type="http://schemas.openxmlformats.org/officeDocument/2006/relationships/notesSlide" Target="../notesSlides/notesSlide16.xml"/><Relationship Id="rId3" Type="http://schemas.openxmlformats.org/officeDocument/2006/relationships/image" Target="../media/image131.png"/><Relationship Id="rId4" Type="http://schemas.openxmlformats.org/officeDocument/2006/relationships/image" Target="../media/image132.png"/><Relationship Id="rId5" Type="http://schemas.openxmlformats.org/officeDocument/2006/relationships/image" Target="../media/image133.png"/><Relationship Id="rId6" Type="http://schemas.openxmlformats.org/officeDocument/2006/relationships/image" Target="../media/image134.png"/><Relationship Id="rId7" Type="http://schemas.openxmlformats.org/officeDocument/2006/relationships/image" Target="../media/image135.png"/><Relationship Id="rId8" Type="http://schemas.openxmlformats.org/officeDocument/2006/relationships/image" Target="../media/image136.png"/><Relationship Id="rId9" Type="http://schemas.openxmlformats.org/officeDocument/2006/relationships/image" Target="../media/image137.png"/><Relationship Id="rId30" Type="http://schemas.openxmlformats.org/officeDocument/2006/relationships/image" Target="../media/image94.png"/><Relationship Id="rId31" Type="http://schemas.openxmlformats.org/officeDocument/2006/relationships/image" Target="../media/image158.png"/><Relationship Id="rId32" Type="http://schemas.openxmlformats.org/officeDocument/2006/relationships/image" Target="../media/image159.jpg"/><Relationship Id="rId33" Type="http://schemas.openxmlformats.org/officeDocument/2006/relationships/image" Target="../media/image160.png"/><Relationship Id="rId34" Type="http://schemas.openxmlformats.org/officeDocument/2006/relationships/image" Target="../media/image161.png"/><Relationship Id="rId35" Type="http://schemas.openxmlformats.org/officeDocument/2006/relationships/image" Target="../media/image162.png"/><Relationship Id="rId36" Type="http://schemas.openxmlformats.org/officeDocument/2006/relationships/image" Target="../media/image163.png"/><Relationship Id="rId37" Type="http://schemas.openxmlformats.org/officeDocument/2006/relationships/image" Target="../media/image164.png"/><Relationship Id="rId38" Type="http://schemas.openxmlformats.org/officeDocument/2006/relationships/image" Target="../media/image165.png"/><Relationship Id="rId39" Type="http://schemas.openxmlformats.org/officeDocument/2006/relationships/image" Target="../media/image166.png"/><Relationship Id="rId70" Type="http://schemas.openxmlformats.org/officeDocument/2006/relationships/image" Target="../media/image193.png"/><Relationship Id="rId71" Type="http://schemas.openxmlformats.org/officeDocument/2006/relationships/image" Target="../media/image194.png"/><Relationship Id="rId72" Type="http://schemas.openxmlformats.org/officeDocument/2006/relationships/image" Target="../media/image195.png"/><Relationship Id="rId20" Type="http://schemas.openxmlformats.org/officeDocument/2006/relationships/image" Target="../media/image148.png"/><Relationship Id="rId21" Type="http://schemas.openxmlformats.org/officeDocument/2006/relationships/image" Target="../media/image149.png"/><Relationship Id="rId22" Type="http://schemas.openxmlformats.org/officeDocument/2006/relationships/image" Target="../media/image150.png"/><Relationship Id="rId23" Type="http://schemas.openxmlformats.org/officeDocument/2006/relationships/image" Target="../media/image151.png"/><Relationship Id="rId24" Type="http://schemas.openxmlformats.org/officeDocument/2006/relationships/image" Target="../media/image152.jpg"/><Relationship Id="rId25" Type="http://schemas.openxmlformats.org/officeDocument/2006/relationships/image" Target="../media/image153.png"/><Relationship Id="rId26" Type="http://schemas.openxmlformats.org/officeDocument/2006/relationships/image" Target="../media/image154.png"/><Relationship Id="rId27" Type="http://schemas.openxmlformats.org/officeDocument/2006/relationships/image" Target="../media/image155.png"/><Relationship Id="rId28" Type="http://schemas.openxmlformats.org/officeDocument/2006/relationships/image" Target="../media/image156.png"/><Relationship Id="rId29" Type="http://schemas.openxmlformats.org/officeDocument/2006/relationships/image" Target="../media/image157.png"/><Relationship Id="rId73" Type="http://schemas.openxmlformats.org/officeDocument/2006/relationships/image" Target="../media/image196.png"/><Relationship Id="rId74" Type="http://schemas.openxmlformats.org/officeDocument/2006/relationships/image" Target="../media/image197.png"/><Relationship Id="rId60" Type="http://schemas.openxmlformats.org/officeDocument/2006/relationships/image" Target="../media/image110.png"/><Relationship Id="rId61" Type="http://schemas.openxmlformats.org/officeDocument/2006/relationships/image" Target="../media/image111.png"/><Relationship Id="rId62" Type="http://schemas.openxmlformats.org/officeDocument/2006/relationships/image" Target="../media/image186.png"/><Relationship Id="rId10" Type="http://schemas.openxmlformats.org/officeDocument/2006/relationships/image" Target="../media/image138.png"/><Relationship Id="rId11" Type="http://schemas.openxmlformats.org/officeDocument/2006/relationships/image" Target="../media/image139.png"/><Relationship Id="rId12" Type="http://schemas.openxmlformats.org/officeDocument/2006/relationships/image" Target="../media/image140.png"/></Relationships>
</file>

<file path=ppt/slides/_rels/slide17.xml.rels><?xml version="1.0" encoding="UTF-8" standalone="yes"?>
<Relationships xmlns="http://schemas.openxmlformats.org/package/2006/relationships"><Relationship Id="rId13" Type="http://schemas.openxmlformats.org/officeDocument/2006/relationships/image" Target="../media/image208.png"/><Relationship Id="rId14" Type="http://schemas.openxmlformats.org/officeDocument/2006/relationships/image" Target="../media/image209.jpg"/><Relationship Id="rId15" Type="http://schemas.openxmlformats.org/officeDocument/2006/relationships/image" Target="../media/image210.png"/><Relationship Id="rId16" Type="http://schemas.openxmlformats.org/officeDocument/2006/relationships/image" Target="../media/image211.png"/><Relationship Id="rId17" Type="http://schemas.openxmlformats.org/officeDocument/2006/relationships/image" Target="../media/image212.png"/><Relationship Id="rId18" Type="http://schemas.openxmlformats.org/officeDocument/2006/relationships/image" Target="../media/image213.png"/><Relationship Id="rId19" Type="http://schemas.openxmlformats.org/officeDocument/2006/relationships/image" Target="../media/image99.png"/><Relationship Id="rId63" Type="http://schemas.openxmlformats.org/officeDocument/2006/relationships/image" Target="../media/image252.png"/><Relationship Id="rId64" Type="http://schemas.openxmlformats.org/officeDocument/2006/relationships/image" Target="../media/image253.png"/><Relationship Id="rId65" Type="http://schemas.openxmlformats.org/officeDocument/2006/relationships/image" Target="../media/image254.png"/><Relationship Id="rId66" Type="http://schemas.openxmlformats.org/officeDocument/2006/relationships/image" Target="../media/image255.png"/><Relationship Id="rId67" Type="http://schemas.openxmlformats.org/officeDocument/2006/relationships/image" Target="../media/image121.png"/><Relationship Id="rId68" Type="http://schemas.openxmlformats.org/officeDocument/2006/relationships/image" Target="../media/image256.png"/><Relationship Id="rId69" Type="http://schemas.openxmlformats.org/officeDocument/2006/relationships/image" Target="../media/image257.jpg"/><Relationship Id="rId50" Type="http://schemas.openxmlformats.org/officeDocument/2006/relationships/image" Target="../media/image241.png"/><Relationship Id="rId51" Type="http://schemas.openxmlformats.org/officeDocument/2006/relationships/image" Target="../media/image242.png"/><Relationship Id="rId52" Type="http://schemas.openxmlformats.org/officeDocument/2006/relationships/image" Target="../media/image243.png"/><Relationship Id="rId53" Type="http://schemas.openxmlformats.org/officeDocument/2006/relationships/image" Target="../media/image244.png"/><Relationship Id="rId54" Type="http://schemas.openxmlformats.org/officeDocument/2006/relationships/image" Target="../media/image245.jpg"/><Relationship Id="rId55" Type="http://schemas.openxmlformats.org/officeDocument/2006/relationships/image" Target="../media/image246.png"/><Relationship Id="rId56" Type="http://schemas.openxmlformats.org/officeDocument/2006/relationships/image" Target="../media/image247.png"/><Relationship Id="rId57" Type="http://schemas.openxmlformats.org/officeDocument/2006/relationships/image" Target="../media/image248.png"/><Relationship Id="rId58" Type="http://schemas.openxmlformats.org/officeDocument/2006/relationships/image" Target="../media/image249.png"/><Relationship Id="rId59" Type="http://schemas.openxmlformats.org/officeDocument/2006/relationships/image" Target="../media/image250.png"/><Relationship Id="rId40" Type="http://schemas.openxmlformats.org/officeDocument/2006/relationships/image" Target="../media/image232.png"/><Relationship Id="rId41" Type="http://schemas.openxmlformats.org/officeDocument/2006/relationships/image" Target="../media/image233.png"/><Relationship Id="rId42" Type="http://schemas.openxmlformats.org/officeDocument/2006/relationships/image" Target="../media/image234.png"/><Relationship Id="rId43" Type="http://schemas.openxmlformats.org/officeDocument/2006/relationships/image" Target="../media/image235.png"/><Relationship Id="rId44" Type="http://schemas.openxmlformats.org/officeDocument/2006/relationships/image" Target="../media/image236.png"/><Relationship Id="rId45" Type="http://schemas.openxmlformats.org/officeDocument/2006/relationships/image" Target="../media/image237.png"/><Relationship Id="rId46" Type="http://schemas.openxmlformats.org/officeDocument/2006/relationships/image" Target="../media/image238.png"/><Relationship Id="rId47" Type="http://schemas.openxmlformats.org/officeDocument/2006/relationships/image" Target="../media/image239.png"/><Relationship Id="rId48" Type="http://schemas.openxmlformats.org/officeDocument/2006/relationships/image" Target="../media/image96.png"/><Relationship Id="rId49" Type="http://schemas.openxmlformats.org/officeDocument/2006/relationships/image" Target="../media/image240.png"/><Relationship Id="rId1" Type="http://schemas.openxmlformats.org/officeDocument/2006/relationships/slideLayout" Target="../slideLayouts/slideLayout8.xml"/><Relationship Id="rId2" Type="http://schemas.openxmlformats.org/officeDocument/2006/relationships/notesSlide" Target="../notesSlides/notesSlide17.xml"/><Relationship Id="rId3" Type="http://schemas.openxmlformats.org/officeDocument/2006/relationships/image" Target="../media/image198.png"/><Relationship Id="rId4" Type="http://schemas.openxmlformats.org/officeDocument/2006/relationships/image" Target="../media/image199.png"/><Relationship Id="rId5" Type="http://schemas.openxmlformats.org/officeDocument/2006/relationships/image" Target="../media/image200.png"/><Relationship Id="rId6" Type="http://schemas.openxmlformats.org/officeDocument/2006/relationships/image" Target="../media/image201.png"/><Relationship Id="rId7" Type="http://schemas.openxmlformats.org/officeDocument/2006/relationships/image" Target="../media/image202.png"/><Relationship Id="rId8" Type="http://schemas.openxmlformats.org/officeDocument/2006/relationships/image" Target="../media/image203.png"/><Relationship Id="rId9" Type="http://schemas.openxmlformats.org/officeDocument/2006/relationships/image" Target="../media/image204.png"/><Relationship Id="rId30" Type="http://schemas.openxmlformats.org/officeDocument/2006/relationships/image" Target="../media/image223.png"/><Relationship Id="rId31" Type="http://schemas.openxmlformats.org/officeDocument/2006/relationships/image" Target="../media/image224.png"/><Relationship Id="rId32" Type="http://schemas.openxmlformats.org/officeDocument/2006/relationships/image" Target="../media/image117.png"/><Relationship Id="rId33" Type="http://schemas.openxmlformats.org/officeDocument/2006/relationships/image" Target="../media/image225.png"/><Relationship Id="rId34" Type="http://schemas.openxmlformats.org/officeDocument/2006/relationships/image" Target="../media/image226.png"/><Relationship Id="rId35" Type="http://schemas.openxmlformats.org/officeDocument/2006/relationships/image" Target="../media/image227.png"/><Relationship Id="rId36" Type="http://schemas.openxmlformats.org/officeDocument/2006/relationships/image" Target="../media/image228.png"/><Relationship Id="rId37" Type="http://schemas.openxmlformats.org/officeDocument/2006/relationships/image" Target="../media/image229.png"/><Relationship Id="rId38" Type="http://schemas.openxmlformats.org/officeDocument/2006/relationships/image" Target="../media/image230.png"/><Relationship Id="rId39" Type="http://schemas.openxmlformats.org/officeDocument/2006/relationships/image" Target="../media/image231.png"/><Relationship Id="rId70" Type="http://schemas.openxmlformats.org/officeDocument/2006/relationships/image" Target="../media/image258.png"/><Relationship Id="rId71" Type="http://schemas.openxmlformats.org/officeDocument/2006/relationships/image" Target="../media/image259.png"/><Relationship Id="rId72" Type="http://schemas.openxmlformats.org/officeDocument/2006/relationships/image" Target="../media/image125.png"/><Relationship Id="rId20" Type="http://schemas.openxmlformats.org/officeDocument/2006/relationships/image" Target="../media/image214.png"/><Relationship Id="rId21" Type="http://schemas.openxmlformats.org/officeDocument/2006/relationships/image" Target="../media/image215.png"/><Relationship Id="rId22" Type="http://schemas.openxmlformats.org/officeDocument/2006/relationships/image" Target="../media/image216.png"/><Relationship Id="rId23" Type="http://schemas.openxmlformats.org/officeDocument/2006/relationships/image" Target="../media/image217.png"/><Relationship Id="rId24" Type="http://schemas.openxmlformats.org/officeDocument/2006/relationships/image" Target="../media/image218.png"/><Relationship Id="rId25" Type="http://schemas.openxmlformats.org/officeDocument/2006/relationships/image" Target="../media/image219.png"/><Relationship Id="rId26" Type="http://schemas.openxmlformats.org/officeDocument/2006/relationships/image" Target="../media/image220.png"/><Relationship Id="rId27" Type="http://schemas.openxmlformats.org/officeDocument/2006/relationships/image" Target="../media/image221.png"/><Relationship Id="rId28" Type="http://schemas.openxmlformats.org/officeDocument/2006/relationships/image" Target="../media/image222.png"/><Relationship Id="rId29" Type="http://schemas.openxmlformats.org/officeDocument/2006/relationships/image" Target="../media/image109.png"/><Relationship Id="rId73" Type="http://schemas.openxmlformats.org/officeDocument/2006/relationships/image" Target="../media/image260.png"/><Relationship Id="rId74" Type="http://schemas.openxmlformats.org/officeDocument/2006/relationships/image" Target="../media/image261.png"/><Relationship Id="rId75" Type="http://schemas.openxmlformats.org/officeDocument/2006/relationships/image" Target="../media/image262.png"/><Relationship Id="rId76" Type="http://schemas.openxmlformats.org/officeDocument/2006/relationships/image" Target="../media/image263.png"/><Relationship Id="rId77" Type="http://schemas.openxmlformats.org/officeDocument/2006/relationships/image" Target="../media/image264.png"/><Relationship Id="rId78" Type="http://schemas.openxmlformats.org/officeDocument/2006/relationships/image" Target="../media/image265.png"/><Relationship Id="rId79" Type="http://schemas.openxmlformats.org/officeDocument/2006/relationships/image" Target="../media/image266.png"/><Relationship Id="rId60" Type="http://schemas.openxmlformats.org/officeDocument/2006/relationships/image" Target="../media/image251.png"/><Relationship Id="rId61" Type="http://schemas.openxmlformats.org/officeDocument/2006/relationships/image" Target="../media/image113.png"/><Relationship Id="rId62" Type="http://schemas.openxmlformats.org/officeDocument/2006/relationships/image" Target="../media/image114.png"/><Relationship Id="rId10" Type="http://schemas.openxmlformats.org/officeDocument/2006/relationships/image" Target="../media/image205.png"/><Relationship Id="rId11" Type="http://schemas.openxmlformats.org/officeDocument/2006/relationships/image" Target="../media/image206.jpg"/><Relationship Id="rId12" Type="http://schemas.openxmlformats.org/officeDocument/2006/relationships/image" Target="../media/image207.png"/></Relationships>
</file>

<file path=ppt/slides/_rels/slide18.xml.rels><?xml version="1.0" encoding="UTF-8" standalone="yes"?>
<Relationships xmlns="http://schemas.openxmlformats.org/package/2006/relationships"><Relationship Id="rId9" Type="http://schemas.openxmlformats.org/officeDocument/2006/relationships/image" Target="../media/image155.png"/><Relationship Id="rId20" Type="http://schemas.openxmlformats.org/officeDocument/2006/relationships/image" Target="../media/image164.png"/><Relationship Id="rId21" Type="http://schemas.openxmlformats.org/officeDocument/2006/relationships/image" Target="../media/image245.jpg"/><Relationship Id="rId22" Type="http://schemas.openxmlformats.org/officeDocument/2006/relationships/image" Target="../media/image177.png"/><Relationship Id="rId23" Type="http://schemas.openxmlformats.org/officeDocument/2006/relationships/image" Target="../media/image270.jpg"/><Relationship Id="rId24" Type="http://schemas.openxmlformats.org/officeDocument/2006/relationships/image" Target="../media/image252.png"/><Relationship Id="rId25" Type="http://schemas.openxmlformats.org/officeDocument/2006/relationships/image" Target="../media/image271.png"/><Relationship Id="rId26" Type="http://schemas.openxmlformats.org/officeDocument/2006/relationships/image" Target="../media/image216.png"/><Relationship Id="rId27" Type="http://schemas.openxmlformats.org/officeDocument/2006/relationships/image" Target="../media/image272.png"/><Relationship Id="rId28" Type="http://schemas.openxmlformats.org/officeDocument/2006/relationships/image" Target="../media/image273.png"/><Relationship Id="rId10" Type="http://schemas.openxmlformats.org/officeDocument/2006/relationships/image" Target="../media/image203.png"/><Relationship Id="rId11" Type="http://schemas.openxmlformats.org/officeDocument/2006/relationships/image" Target="../media/image132.png"/><Relationship Id="rId12" Type="http://schemas.openxmlformats.org/officeDocument/2006/relationships/image" Target="../media/image135.png"/><Relationship Id="rId13" Type="http://schemas.openxmlformats.org/officeDocument/2006/relationships/image" Target="../media/image169.png"/><Relationship Id="rId14" Type="http://schemas.openxmlformats.org/officeDocument/2006/relationships/image" Target="../media/image229.png"/><Relationship Id="rId15" Type="http://schemas.openxmlformats.org/officeDocument/2006/relationships/image" Target="../media/image269.png"/><Relationship Id="rId16" Type="http://schemas.openxmlformats.org/officeDocument/2006/relationships/image" Target="../media/image179.png"/><Relationship Id="rId17" Type="http://schemas.openxmlformats.org/officeDocument/2006/relationships/image" Target="../media/image181.png"/><Relationship Id="rId18" Type="http://schemas.openxmlformats.org/officeDocument/2006/relationships/image" Target="../media/image257.jpg"/><Relationship Id="rId19" Type="http://schemas.openxmlformats.org/officeDocument/2006/relationships/image" Target="../media/image218.png"/><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67.png"/><Relationship Id="rId4" Type="http://schemas.openxmlformats.org/officeDocument/2006/relationships/image" Target="../media/image268.png"/><Relationship Id="rId5" Type="http://schemas.openxmlformats.org/officeDocument/2006/relationships/image" Target="../media/image32.png"/><Relationship Id="rId6" Type="http://schemas.openxmlformats.org/officeDocument/2006/relationships/image" Target="../media/image79.png"/><Relationship Id="rId7" Type="http://schemas.openxmlformats.org/officeDocument/2006/relationships/image" Target="../media/image76.png"/><Relationship Id="rId8" Type="http://schemas.openxmlformats.org/officeDocument/2006/relationships/image" Target="../media/image7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20" Type="http://schemas.openxmlformats.org/officeDocument/2006/relationships/image" Target="../media/image23.png"/><Relationship Id="rId21" Type="http://schemas.openxmlformats.org/officeDocument/2006/relationships/image" Target="../media/image24.png"/><Relationship Id="rId22" Type="http://schemas.openxmlformats.org/officeDocument/2006/relationships/image" Target="../media/image25.png"/><Relationship Id="rId23" Type="http://schemas.openxmlformats.org/officeDocument/2006/relationships/image" Target="../media/image26.png"/><Relationship Id="rId24" Type="http://schemas.openxmlformats.org/officeDocument/2006/relationships/image" Target="../media/image27.png"/><Relationship Id="rId25" Type="http://schemas.openxmlformats.org/officeDocument/2006/relationships/image" Target="../media/image28.png"/><Relationship Id="rId26" Type="http://schemas.openxmlformats.org/officeDocument/2006/relationships/image" Target="../media/image29.png"/><Relationship Id="rId27" Type="http://schemas.openxmlformats.org/officeDocument/2006/relationships/image" Target="../media/image30.png"/><Relationship Id="rId28" Type="http://schemas.openxmlformats.org/officeDocument/2006/relationships/image" Target="../media/image31.png"/><Relationship Id="rId29" Type="http://schemas.openxmlformats.org/officeDocument/2006/relationships/image" Target="../media/image32.png"/><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 Id="rId30" Type="http://schemas.openxmlformats.org/officeDocument/2006/relationships/image" Target="../media/image33.png"/><Relationship Id="rId31" Type="http://schemas.openxmlformats.org/officeDocument/2006/relationships/image" Target="../media/image34.jpg"/><Relationship Id="rId32" Type="http://schemas.openxmlformats.org/officeDocument/2006/relationships/image" Target="../media/image35.png"/><Relationship Id="rId9" Type="http://schemas.openxmlformats.org/officeDocument/2006/relationships/image" Target="../media/image12.png"/><Relationship Id="rId6" Type="http://schemas.openxmlformats.org/officeDocument/2006/relationships/image" Target="../media/image9.png"/><Relationship Id="rId7" Type="http://schemas.openxmlformats.org/officeDocument/2006/relationships/image" Target="../media/image10.png"/><Relationship Id="rId8" Type="http://schemas.openxmlformats.org/officeDocument/2006/relationships/image" Target="../media/image11.png"/><Relationship Id="rId33" Type="http://schemas.openxmlformats.org/officeDocument/2006/relationships/image" Target="../media/image36.png"/><Relationship Id="rId34" Type="http://schemas.openxmlformats.org/officeDocument/2006/relationships/image" Target="../media/image37.png"/><Relationship Id="rId35" Type="http://schemas.openxmlformats.org/officeDocument/2006/relationships/image" Target="../media/image38.png"/><Relationship Id="rId36" Type="http://schemas.openxmlformats.org/officeDocument/2006/relationships/image" Target="../media/image39.png"/><Relationship Id="rId10" Type="http://schemas.openxmlformats.org/officeDocument/2006/relationships/image" Target="../media/image13.png"/><Relationship Id="rId11" Type="http://schemas.openxmlformats.org/officeDocument/2006/relationships/image" Target="../media/image14.png"/><Relationship Id="rId12" Type="http://schemas.openxmlformats.org/officeDocument/2006/relationships/image" Target="../media/image15.png"/><Relationship Id="rId13" Type="http://schemas.openxmlformats.org/officeDocument/2006/relationships/image" Target="../media/image16.png"/><Relationship Id="rId14" Type="http://schemas.openxmlformats.org/officeDocument/2006/relationships/image" Target="../media/image17.png"/><Relationship Id="rId15" Type="http://schemas.openxmlformats.org/officeDocument/2006/relationships/image" Target="../media/image18.png"/><Relationship Id="rId16" Type="http://schemas.openxmlformats.org/officeDocument/2006/relationships/image" Target="../media/image19.png"/><Relationship Id="rId17" Type="http://schemas.openxmlformats.org/officeDocument/2006/relationships/image" Target="../media/image20.png"/><Relationship Id="rId18" Type="http://schemas.openxmlformats.org/officeDocument/2006/relationships/image" Target="../media/image21.png"/><Relationship Id="rId19" Type="http://schemas.openxmlformats.org/officeDocument/2006/relationships/image" Target="../media/image22.png"/><Relationship Id="rId37" Type="http://schemas.openxmlformats.org/officeDocument/2006/relationships/image" Target="../media/image40.png"/><Relationship Id="rId38" Type="http://schemas.openxmlformats.org/officeDocument/2006/relationships/image" Target="../media/image41.png"/><Relationship Id="rId39" Type="http://schemas.openxmlformats.org/officeDocument/2006/relationships/image" Target="../media/image42.png"/><Relationship Id="rId40" Type="http://schemas.openxmlformats.org/officeDocument/2006/relationships/image" Target="../media/image43.png"/><Relationship Id="rId41" Type="http://schemas.openxmlformats.org/officeDocument/2006/relationships/image" Target="../media/image4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hyperlink" Target="https://www.cncf.io/certification/software-conformance/" TargetMode="External"/><Relationship Id="rId4" Type="http://schemas.openxmlformats.org/officeDocument/2006/relationships/image" Target="../media/image274.png"/><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3" Type="http://schemas.openxmlformats.org/officeDocument/2006/relationships/image" Target="../media/image285.png"/><Relationship Id="rId14" Type="http://schemas.openxmlformats.org/officeDocument/2006/relationships/image" Target="../media/image286.png"/><Relationship Id="rId15" Type="http://schemas.openxmlformats.org/officeDocument/2006/relationships/image" Target="../media/image287.png"/><Relationship Id="rId16" Type="http://schemas.openxmlformats.org/officeDocument/2006/relationships/image" Target="../media/image288.png"/><Relationship Id="rId17" Type="http://schemas.openxmlformats.org/officeDocument/2006/relationships/image" Target="../media/image289.png"/><Relationship Id="rId18" Type="http://schemas.openxmlformats.org/officeDocument/2006/relationships/image" Target="../media/image290.png"/><Relationship Id="rId19" Type="http://schemas.openxmlformats.org/officeDocument/2006/relationships/image" Target="../media/image291.png"/><Relationship Id="rId50" Type="http://schemas.openxmlformats.org/officeDocument/2006/relationships/image" Target="../media/image252.png"/><Relationship Id="rId51" Type="http://schemas.openxmlformats.org/officeDocument/2006/relationships/image" Target="../media/image312.png"/><Relationship Id="rId52" Type="http://schemas.openxmlformats.org/officeDocument/2006/relationships/image" Target="../media/image313.png"/><Relationship Id="rId53" Type="http://schemas.openxmlformats.org/officeDocument/2006/relationships/image" Target="../media/image314.png"/><Relationship Id="rId54" Type="http://schemas.openxmlformats.org/officeDocument/2006/relationships/image" Target="../media/image315.png"/><Relationship Id="rId55" Type="http://schemas.openxmlformats.org/officeDocument/2006/relationships/image" Target="../media/image42.png"/><Relationship Id="rId56" Type="http://schemas.openxmlformats.org/officeDocument/2006/relationships/image" Target="../media/image43.png"/><Relationship Id="rId40" Type="http://schemas.openxmlformats.org/officeDocument/2006/relationships/image" Target="../media/image311.png"/><Relationship Id="rId41" Type="http://schemas.openxmlformats.org/officeDocument/2006/relationships/image" Target="../media/image164.png"/><Relationship Id="rId42" Type="http://schemas.openxmlformats.org/officeDocument/2006/relationships/image" Target="../media/image170.png"/><Relationship Id="rId43" Type="http://schemas.openxmlformats.org/officeDocument/2006/relationships/image" Target="../media/image177.png"/><Relationship Id="rId44" Type="http://schemas.openxmlformats.org/officeDocument/2006/relationships/image" Target="../media/image40.png"/><Relationship Id="rId45" Type="http://schemas.openxmlformats.org/officeDocument/2006/relationships/image" Target="../media/image179.png"/><Relationship Id="rId46" Type="http://schemas.openxmlformats.org/officeDocument/2006/relationships/image" Target="../media/image181.png"/><Relationship Id="rId47" Type="http://schemas.openxmlformats.org/officeDocument/2006/relationships/image" Target="../media/image218.png"/><Relationship Id="rId48" Type="http://schemas.openxmlformats.org/officeDocument/2006/relationships/image" Target="../media/image220.png"/><Relationship Id="rId49" Type="http://schemas.openxmlformats.org/officeDocument/2006/relationships/image" Target="../media/image77.png"/><Relationship Id="rId1" Type="http://schemas.openxmlformats.org/officeDocument/2006/relationships/slideLayout" Target="../slideLayouts/slideLayout4.xml"/><Relationship Id="rId2" Type="http://schemas.openxmlformats.org/officeDocument/2006/relationships/notesSlide" Target="../notesSlides/notesSlide27.xml"/><Relationship Id="rId3" Type="http://schemas.openxmlformats.org/officeDocument/2006/relationships/image" Target="../media/image275.png"/><Relationship Id="rId4" Type="http://schemas.openxmlformats.org/officeDocument/2006/relationships/image" Target="../media/image276.png"/><Relationship Id="rId5" Type="http://schemas.openxmlformats.org/officeDocument/2006/relationships/image" Target="../media/image277.png"/><Relationship Id="rId6" Type="http://schemas.openxmlformats.org/officeDocument/2006/relationships/image" Target="../media/image278.png"/><Relationship Id="rId7" Type="http://schemas.openxmlformats.org/officeDocument/2006/relationships/image" Target="../media/image279.png"/><Relationship Id="rId8" Type="http://schemas.openxmlformats.org/officeDocument/2006/relationships/image" Target="../media/image280.png"/><Relationship Id="rId9" Type="http://schemas.openxmlformats.org/officeDocument/2006/relationships/image" Target="../media/image281.png"/><Relationship Id="rId30" Type="http://schemas.openxmlformats.org/officeDocument/2006/relationships/image" Target="../media/image301.png"/><Relationship Id="rId31" Type="http://schemas.openxmlformats.org/officeDocument/2006/relationships/image" Target="../media/image302.png"/><Relationship Id="rId32" Type="http://schemas.openxmlformats.org/officeDocument/2006/relationships/image" Target="../media/image303.png"/><Relationship Id="rId33" Type="http://schemas.openxmlformats.org/officeDocument/2006/relationships/image" Target="../media/image304.png"/><Relationship Id="rId34" Type="http://schemas.openxmlformats.org/officeDocument/2006/relationships/image" Target="../media/image305.png"/><Relationship Id="rId35" Type="http://schemas.openxmlformats.org/officeDocument/2006/relationships/image" Target="../media/image306.png"/><Relationship Id="rId36" Type="http://schemas.openxmlformats.org/officeDocument/2006/relationships/image" Target="../media/image307.png"/><Relationship Id="rId37" Type="http://schemas.openxmlformats.org/officeDocument/2006/relationships/image" Target="../media/image308.png"/><Relationship Id="rId38" Type="http://schemas.openxmlformats.org/officeDocument/2006/relationships/image" Target="../media/image309.png"/><Relationship Id="rId39" Type="http://schemas.openxmlformats.org/officeDocument/2006/relationships/image" Target="../media/image310.png"/><Relationship Id="rId20" Type="http://schemas.openxmlformats.org/officeDocument/2006/relationships/image" Target="../media/image292.png"/><Relationship Id="rId21" Type="http://schemas.openxmlformats.org/officeDocument/2006/relationships/image" Target="../media/image293.png"/><Relationship Id="rId22" Type="http://schemas.openxmlformats.org/officeDocument/2006/relationships/image" Target="../media/image294.png"/><Relationship Id="rId23" Type="http://schemas.openxmlformats.org/officeDocument/2006/relationships/image" Target="../media/image295.png"/><Relationship Id="rId24" Type="http://schemas.openxmlformats.org/officeDocument/2006/relationships/image" Target="../media/image296.png"/><Relationship Id="rId25" Type="http://schemas.openxmlformats.org/officeDocument/2006/relationships/image" Target="../media/image297.png"/><Relationship Id="rId26" Type="http://schemas.openxmlformats.org/officeDocument/2006/relationships/image" Target="../media/image298.png"/><Relationship Id="rId27" Type="http://schemas.openxmlformats.org/officeDocument/2006/relationships/image" Target="../media/image247.png"/><Relationship Id="rId28" Type="http://schemas.openxmlformats.org/officeDocument/2006/relationships/image" Target="../media/image299.png"/><Relationship Id="rId29" Type="http://schemas.openxmlformats.org/officeDocument/2006/relationships/image" Target="../media/image300.png"/><Relationship Id="rId10" Type="http://schemas.openxmlformats.org/officeDocument/2006/relationships/image" Target="../media/image282.png"/><Relationship Id="rId11" Type="http://schemas.openxmlformats.org/officeDocument/2006/relationships/image" Target="../media/image283.png"/><Relationship Id="rId12" Type="http://schemas.openxmlformats.org/officeDocument/2006/relationships/image" Target="../media/image284.png"/></Relationships>
</file>

<file path=ppt/slides/_rels/slide28.xml.rels><?xml version="1.0" encoding="UTF-8" standalone="yes"?>
<Relationships xmlns="http://schemas.openxmlformats.org/package/2006/relationships"><Relationship Id="rId3" Type="http://schemas.openxmlformats.org/officeDocument/2006/relationships/hyperlink" Target="https://www.edx.org/course/introduction-kubernetes-linuxfoundationx-lfs158x#!" TargetMode="External"/><Relationship Id="rId4" Type="http://schemas.openxmlformats.org/officeDocument/2006/relationships/hyperlink" Target="https://training.linuxfoundation.org/linux-courses/system-administration-training/kubernetes-fundamentals" TargetMode="External"/><Relationship Id="rId5" Type="http://schemas.openxmlformats.org/officeDocument/2006/relationships/hyperlink" Target="https://www.cncf.io/certification/training/" TargetMode="External"/><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3" Type="http://schemas.openxmlformats.org/officeDocument/2006/relationships/hyperlink" Target="https://www.cncf.io/certification/expert/" TargetMode="External"/><Relationship Id="rId4" Type="http://schemas.openxmlformats.org/officeDocument/2006/relationships/image" Target="../media/image316.png"/><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1" Type="http://schemas.openxmlformats.org/officeDocument/2006/relationships/image" Target="../media/image53.png"/><Relationship Id="rId12" Type="http://schemas.openxmlformats.org/officeDocument/2006/relationships/image" Target="../media/image54.png"/><Relationship Id="rId13" Type="http://schemas.openxmlformats.org/officeDocument/2006/relationships/image" Target="../media/image55.png"/><Relationship Id="rId14" Type="http://schemas.openxmlformats.org/officeDocument/2006/relationships/image" Target="../media/image56.png"/><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45.png"/><Relationship Id="rId4" Type="http://schemas.openxmlformats.org/officeDocument/2006/relationships/image" Target="../media/image46.png"/><Relationship Id="rId5" Type="http://schemas.openxmlformats.org/officeDocument/2006/relationships/image" Target="../media/image47.png"/><Relationship Id="rId6" Type="http://schemas.openxmlformats.org/officeDocument/2006/relationships/image" Target="../media/image48.png"/><Relationship Id="rId7" Type="http://schemas.openxmlformats.org/officeDocument/2006/relationships/image" Target="../media/image49.png"/><Relationship Id="rId8" Type="http://schemas.openxmlformats.org/officeDocument/2006/relationships/image" Target="../media/image50.png"/><Relationship Id="rId9" Type="http://schemas.openxmlformats.org/officeDocument/2006/relationships/image" Target="../media/image51.png"/><Relationship Id="rId10" Type="http://schemas.openxmlformats.org/officeDocument/2006/relationships/image" Target="../media/image52.png"/></Relationships>
</file>

<file path=ppt/slides/_rels/slide30.xml.rels><?xml version="1.0" encoding="UTF-8" standalone="yes"?>
<Relationships xmlns="http://schemas.openxmlformats.org/package/2006/relationships"><Relationship Id="rId3" Type="http://schemas.openxmlformats.org/officeDocument/2006/relationships/hyperlink" Target="https://kubernetes.io/partners/" TargetMode="External"/><Relationship Id="rId4" Type="http://schemas.openxmlformats.org/officeDocument/2006/relationships/hyperlink" Target="https://www.cncf.io/certification/kcsp/" TargetMode="External"/><Relationship Id="rId5" Type="http://schemas.openxmlformats.org/officeDocument/2006/relationships/image" Target="../media/image317.png"/><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20" Type="http://schemas.openxmlformats.org/officeDocument/2006/relationships/image" Target="../media/image333.png"/><Relationship Id="rId21" Type="http://schemas.openxmlformats.org/officeDocument/2006/relationships/image" Target="../media/image227.png"/><Relationship Id="rId22" Type="http://schemas.openxmlformats.org/officeDocument/2006/relationships/image" Target="../media/image334.png"/><Relationship Id="rId23" Type="http://schemas.openxmlformats.org/officeDocument/2006/relationships/image" Target="../media/image299.png"/><Relationship Id="rId24" Type="http://schemas.openxmlformats.org/officeDocument/2006/relationships/image" Target="../media/image302.png"/><Relationship Id="rId25" Type="http://schemas.openxmlformats.org/officeDocument/2006/relationships/image" Target="../media/image293.png"/><Relationship Id="rId26" Type="http://schemas.openxmlformats.org/officeDocument/2006/relationships/image" Target="../media/image335.png"/><Relationship Id="rId27" Type="http://schemas.openxmlformats.org/officeDocument/2006/relationships/image" Target="../media/image336.png"/><Relationship Id="rId28" Type="http://schemas.openxmlformats.org/officeDocument/2006/relationships/image" Target="../media/image337.png"/><Relationship Id="rId29" Type="http://schemas.openxmlformats.org/officeDocument/2006/relationships/image" Target="../media/image309.png"/><Relationship Id="rId1" Type="http://schemas.openxmlformats.org/officeDocument/2006/relationships/slideLayout" Target="../slideLayouts/slideLayout4.xml"/><Relationship Id="rId2" Type="http://schemas.openxmlformats.org/officeDocument/2006/relationships/notesSlide" Target="../notesSlides/notesSlide31.xml"/><Relationship Id="rId3" Type="http://schemas.openxmlformats.org/officeDocument/2006/relationships/image" Target="../media/image318.png"/><Relationship Id="rId4" Type="http://schemas.openxmlformats.org/officeDocument/2006/relationships/image" Target="../media/image319.png"/><Relationship Id="rId5" Type="http://schemas.openxmlformats.org/officeDocument/2006/relationships/image" Target="../media/image320.png"/><Relationship Id="rId30" Type="http://schemas.openxmlformats.org/officeDocument/2006/relationships/image" Target="../media/image338.png"/><Relationship Id="rId31" Type="http://schemas.openxmlformats.org/officeDocument/2006/relationships/image" Target="../media/image186.png"/><Relationship Id="rId32" Type="http://schemas.openxmlformats.org/officeDocument/2006/relationships/image" Target="../media/image38.png"/><Relationship Id="rId9" Type="http://schemas.openxmlformats.org/officeDocument/2006/relationships/image" Target="../media/image324.png"/><Relationship Id="rId6" Type="http://schemas.openxmlformats.org/officeDocument/2006/relationships/image" Target="../media/image321.png"/><Relationship Id="rId7" Type="http://schemas.openxmlformats.org/officeDocument/2006/relationships/image" Target="../media/image322.png"/><Relationship Id="rId8" Type="http://schemas.openxmlformats.org/officeDocument/2006/relationships/image" Target="../media/image323.png"/><Relationship Id="rId33" Type="http://schemas.openxmlformats.org/officeDocument/2006/relationships/image" Target="../media/image181.png"/><Relationship Id="rId34" Type="http://schemas.openxmlformats.org/officeDocument/2006/relationships/image" Target="../media/image339.png"/><Relationship Id="rId35" Type="http://schemas.openxmlformats.org/officeDocument/2006/relationships/image" Target="../media/image340.png"/><Relationship Id="rId36" Type="http://schemas.openxmlformats.org/officeDocument/2006/relationships/image" Target="../media/image341.png"/><Relationship Id="rId10" Type="http://schemas.openxmlformats.org/officeDocument/2006/relationships/image" Target="../media/image310.png"/><Relationship Id="rId11" Type="http://schemas.openxmlformats.org/officeDocument/2006/relationships/image" Target="../media/image325.png"/><Relationship Id="rId12" Type="http://schemas.openxmlformats.org/officeDocument/2006/relationships/image" Target="../media/image326.png"/><Relationship Id="rId13" Type="http://schemas.openxmlformats.org/officeDocument/2006/relationships/image" Target="../media/image327.png"/><Relationship Id="rId14" Type="http://schemas.openxmlformats.org/officeDocument/2006/relationships/image" Target="../media/image328.png"/><Relationship Id="rId15" Type="http://schemas.openxmlformats.org/officeDocument/2006/relationships/image" Target="../media/image329.png"/><Relationship Id="rId16" Type="http://schemas.openxmlformats.org/officeDocument/2006/relationships/image" Target="../media/image224.png"/><Relationship Id="rId17" Type="http://schemas.openxmlformats.org/officeDocument/2006/relationships/image" Target="../media/image330.png"/><Relationship Id="rId18" Type="http://schemas.openxmlformats.org/officeDocument/2006/relationships/image" Target="../media/image331.png"/><Relationship Id="rId19" Type="http://schemas.openxmlformats.org/officeDocument/2006/relationships/image" Target="../media/image332.png"/><Relationship Id="rId37" Type="http://schemas.openxmlformats.org/officeDocument/2006/relationships/image" Target="../media/image342.png"/><Relationship Id="rId38" Type="http://schemas.openxmlformats.org/officeDocument/2006/relationships/image" Target="../media/image343.png"/><Relationship Id="rId39" Type="http://schemas.openxmlformats.org/officeDocument/2006/relationships/image" Target="../media/image344.png"/><Relationship Id="rId40" Type="http://schemas.openxmlformats.org/officeDocument/2006/relationships/image" Target="../media/image345.png"/><Relationship Id="rId41" Type="http://schemas.openxmlformats.org/officeDocument/2006/relationships/image" Target="../media/image43.png"/></Relationships>
</file>

<file path=ppt/slides/_rels/slide32.xml.rels><?xml version="1.0" encoding="UTF-8" standalone="yes"?>
<Relationships xmlns="http://schemas.openxmlformats.org/package/2006/relationships"><Relationship Id="rId3" Type="http://schemas.openxmlformats.org/officeDocument/2006/relationships/hyperlink" Target="http://events.linuxfoundation.org/events/kubecon-and-cloudnativecon-europe" TargetMode="External"/><Relationship Id="rId4" Type="http://schemas.openxmlformats.org/officeDocument/2006/relationships/hyperlink" Target="http://events.linuxfoundation.org/events/kubecon-and-cloudnativecon-north-america/sponsors/2018sponsorships" TargetMode="External"/><Relationship Id="rId5" Type="http://schemas.openxmlformats.org/officeDocument/2006/relationships/image" Target="../media/image346.png"/><Relationship Id="rId6" Type="http://schemas.openxmlformats.org/officeDocument/2006/relationships/image" Target="../media/image347.png"/><Relationship Id="rId7" Type="http://schemas.openxmlformats.org/officeDocument/2006/relationships/image" Target="../media/image348.png"/><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3.xml"/><Relationship Id="rId3" Type="http://schemas.openxmlformats.org/officeDocument/2006/relationships/image" Target="../media/image34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4.xml"/><Relationship Id="rId3" Type="http://schemas.openxmlformats.org/officeDocument/2006/relationships/image" Target="../media/image350.png"/></Relationships>
</file>

<file path=ppt/slides/_rels/slide35.xml.rels><?xml version="1.0" encoding="UTF-8" standalone="yes"?>
<Relationships xmlns="http://schemas.openxmlformats.org/package/2006/relationships"><Relationship Id="rId3" Type="http://schemas.openxmlformats.org/officeDocument/2006/relationships/hyperlink" Target="https://cncf.io/join" TargetMode="External"/><Relationship Id="rId4" Type="http://schemas.openxmlformats.org/officeDocument/2006/relationships/hyperlink" Target="mailto:info@cncf.io" TargetMode="External"/><Relationship Id="rId5" Type="http://schemas.openxmlformats.org/officeDocument/2006/relationships/hyperlink" Target="mailto:pr@cncf.io" TargetMode="External"/><Relationship Id="rId6" Type="http://schemas.openxmlformats.org/officeDocument/2006/relationships/hyperlink" Target="mailto:sponsor@cncf.io" TargetMode="External"/><Relationship Id="rId7" Type="http://schemas.openxmlformats.org/officeDocument/2006/relationships/hyperlink" Target="mailto:memberships@cncf.io" TargetMode="External"/><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3" Type="http://schemas.openxmlformats.org/officeDocument/2006/relationships/image" Target="../media/image351.png"/><Relationship Id="rId4" Type="http://schemas.openxmlformats.org/officeDocument/2006/relationships/image" Target="../media/image63.png"/><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3" Type="http://schemas.openxmlformats.org/officeDocument/2006/relationships/image" Target="../media/image352.png"/><Relationship Id="rId4" Type="http://schemas.openxmlformats.org/officeDocument/2006/relationships/image" Target="../media/image62.png"/><Relationship Id="rId5" Type="http://schemas.openxmlformats.org/officeDocument/2006/relationships/image" Target="../media/image63.png"/><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1" Type="http://schemas.openxmlformats.org/officeDocument/2006/relationships/image" Target="../media/image65.png"/><Relationship Id="rId12" Type="http://schemas.openxmlformats.org/officeDocument/2006/relationships/image" Target="../media/image66.png"/><Relationship Id="rId13" Type="http://schemas.openxmlformats.org/officeDocument/2006/relationships/image" Target="../media/image67.png"/><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57.png"/><Relationship Id="rId4" Type="http://schemas.openxmlformats.org/officeDocument/2006/relationships/image" Target="../media/image58.png"/><Relationship Id="rId5" Type="http://schemas.openxmlformats.org/officeDocument/2006/relationships/image" Target="../media/image59.jpg"/><Relationship Id="rId6" Type="http://schemas.openxmlformats.org/officeDocument/2006/relationships/image" Target="../media/image60.png"/><Relationship Id="rId7" Type="http://schemas.openxmlformats.org/officeDocument/2006/relationships/image" Target="../media/image61.png"/><Relationship Id="rId8" Type="http://schemas.openxmlformats.org/officeDocument/2006/relationships/image" Target="../media/image62.png"/><Relationship Id="rId9" Type="http://schemas.openxmlformats.org/officeDocument/2006/relationships/image" Target="../media/image63.png"/><Relationship Id="rId10" Type="http://schemas.openxmlformats.org/officeDocument/2006/relationships/image" Target="../media/image64.png"/></Relationships>
</file>

<file path=ppt/slides/_rels/slide40.xml.rels><?xml version="1.0" encoding="UTF-8" standalone="yes"?>
<Relationships xmlns="http://schemas.openxmlformats.org/package/2006/relationships"><Relationship Id="rId3" Type="http://schemas.openxmlformats.org/officeDocument/2006/relationships/image" Target="../media/image62.png"/><Relationship Id="rId4" Type="http://schemas.openxmlformats.org/officeDocument/2006/relationships/image" Target="../media/image63.png"/><Relationship Id="rId5" Type="http://schemas.openxmlformats.org/officeDocument/2006/relationships/image" Target="../media/image67.png"/><Relationship Id="rId6" Type="http://schemas.openxmlformats.org/officeDocument/2006/relationships/image" Target="../media/image39.png"/><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3" Type="http://schemas.openxmlformats.org/officeDocument/2006/relationships/image" Target="../media/image353.png"/><Relationship Id="rId4" Type="http://schemas.openxmlformats.org/officeDocument/2006/relationships/image" Target="../media/image61.png"/><Relationship Id="rId5" Type="http://schemas.openxmlformats.org/officeDocument/2006/relationships/image" Target="../media/image62.png"/><Relationship Id="rId6" Type="http://schemas.openxmlformats.org/officeDocument/2006/relationships/image" Target="../media/image63.png"/><Relationship Id="rId7" Type="http://schemas.openxmlformats.org/officeDocument/2006/relationships/image" Target="../media/image67.png"/><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3" Type="http://schemas.openxmlformats.org/officeDocument/2006/relationships/image" Target="../media/image61.png"/><Relationship Id="rId4" Type="http://schemas.openxmlformats.org/officeDocument/2006/relationships/image" Target="../media/image62.png"/><Relationship Id="rId5" Type="http://schemas.openxmlformats.org/officeDocument/2006/relationships/image" Target="../media/image63.png"/><Relationship Id="rId6" Type="http://schemas.openxmlformats.org/officeDocument/2006/relationships/image" Target="../media/image354.png"/><Relationship Id="rId7" Type="http://schemas.openxmlformats.org/officeDocument/2006/relationships/image" Target="../media/image66.png"/><Relationship Id="rId8" Type="http://schemas.openxmlformats.org/officeDocument/2006/relationships/image" Target="../media/image67.png"/><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3" Type="http://schemas.openxmlformats.org/officeDocument/2006/relationships/image" Target="../media/image355.png"/><Relationship Id="rId4" Type="http://schemas.openxmlformats.org/officeDocument/2006/relationships/image" Target="../media/image59.jpg"/><Relationship Id="rId5" Type="http://schemas.openxmlformats.org/officeDocument/2006/relationships/image" Target="../media/image61.png"/><Relationship Id="rId6" Type="http://schemas.openxmlformats.org/officeDocument/2006/relationships/image" Target="../media/image62.png"/><Relationship Id="rId7" Type="http://schemas.openxmlformats.org/officeDocument/2006/relationships/image" Target="../media/image63.png"/><Relationship Id="rId8" Type="http://schemas.openxmlformats.org/officeDocument/2006/relationships/image" Target="../media/image66.png"/><Relationship Id="rId9" Type="http://schemas.openxmlformats.org/officeDocument/2006/relationships/image" Target="../media/image67.png"/><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3" Type="http://schemas.openxmlformats.org/officeDocument/2006/relationships/image" Target="../media/image59.jpg"/><Relationship Id="rId4" Type="http://schemas.openxmlformats.org/officeDocument/2006/relationships/image" Target="../media/image356.png"/><Relationship Id="rId5" Type="http://schemas.openxmlformats.org/officeDocument/2006/relationships/image" Target="../media/image60.png"/><Relationship Id="rId6" Type="http://schemas.openxmlformats.org/officeDocument/2006/relationships/image" Target="../media/image61.png"/><Relationship Id="rId7" Type="http://schemas.openxmlformats.org/officeDocument/2006/relationships/image" Target="../media/image62.png"/><Relationship Id="rId8" Type="http://schemas.openxmlformats.org/officeDocument/2006/relationships/image" Target="../media/image63.png"/><Relationship Id="rId9" Type="http://schemas.openxmlformats.org/officeDocument/2006/relationships/image" Target="../media/image66.png"/><Relationship Id="rId10" Type="http://schemas.openxmlformats.org/officeDocument/2006/relationships/image" Target="../media/image67.png"/><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1" Type="http://schemas.openxmlformats.org/officeDocument/2006/relationships/image" Target="../media/image65.png"/><Relationship Id="rId12" Type="http://schemas.openxmlformats.org/officeDocument/2006/relationships/image" Target="../media/image66.png"/><Relationship Id="rId13" Type="http://schemas.openxmlformats.org/officeDocument/2006/relationships/image" Target="../media/image67.png"/><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57.png"/><Relationship Id="rId4" Type="http://schemas.openxmlformats.org/officeDocument/2006/relationships/image" Target="../media/image58.png"/><Relationship Id="rId5" Type="http://schemas.openxmlformats.org/officeDocument/2006/relationships/image" Target="../media/image59.jpg"/><Relationship Id="rId6" Type="http://schemas.openxmlformats.org/officeDocument/2006/relationships/image" Target="../media/image60.png"/><Relationship Id="rId7" Type="http://schemas.openxmlformats.org/officeDocument/2006/relationships/image" Target="../media/image61.png"/><Relationship Id="rId8" Type="http://schemas.openxmlformats.org/officeDocument/2006/relationships/image" Target="../media/image62.png"/><Relationship Id="rId9" Type="http://schemas.openxmlformats.org/officeDocument/2006/relationships/image" Target="../media/image63.png"/><Relationship Id="rId10" Type="http://schemas.openxmlformats.org/officeDocument/2006/relationships/image" Target="../media/image6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9.xml"/><Relationship Id="rId3" Type="http://schemas.openxmlformats.org/officeDocument/2006/relationships/image" Target="../media/image357.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0.xml"/><Relationship Id="rId3" Type="http://schemas.openxmlformats.org/officeDocument/2006/relationships/image" Target="../media/image358.jpe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1.xml"/><Relationship Id="rId3" Type="http://schemas.openxmlformats.org/officeDocument/2006/relationships/image" Target="../media/image359.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2.xml"/><Relationship Id="rId3" Type="http://schemas.openxmlformats.org/officeDocument/2006/relationships/image" Target="../media/image360.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3.xml"/><Relationship Id="rId3" Type="http://schemas.openxmlformats.org/officeDocument/2006/relationships/image" Target="../media/image361.png"/></Relationships>
</file>

<file path=ppt/slides/_rels/slide54.xml.rels><?xml version="1.0" encoding="UTF-8" standalone="yes"?>
<Relationships xmlns="http://schemas.openxmlformats.org/package/2006/relationships"><Relationship Id="rId3" Type="http://schemas.openxmlformats.org/officeDocument/2006/relationships/hyperlink" Target="mailto:dan@linuxfoundation.org" TargetMode="External"/><Relationship Id="rId4" Type="http://schemas.openxmlformats.org/officeDocument/2006/relationships/hyperlink" Target="https://twitter.com/dankohn1" TargetMode="External"/><Relationship Id="rId5" Type="http://schemas.openxmlformats.org/officeDocument/2006/relationships/hyperlink" Target="https://github.com/cncf/presentations" TargetMode="External"/><Relationship Id="rId1" Type="http://schemas.openxmlformats.org/officeDocument/2006/relationships/slideLayout" Target="../slideLayouts/slideLayout3.xml"/><Relationship Id="rId2" Type="http://schemas.openxmlformats.org/officeDocument/2006/relationships/notesSlide" Target="../notesSlides/notesSlide54.xml"/></Relationships>
</file>

<file path=ppt/slides/_rels/slide6.xml.rels><?xml version="1.0" encoding="UTF-8" standalone="yes"?>
<Relationships xmlns="http://schemas.openxmlformats.org/package/2006/relationships"><Relationship Id="rId3" Type="http://schemas.openxmlformats.org/officeDocument/2006/relationships/hyperlink" Target="https://www.meetup.com/pro/cncf/" TargetMode="External"/><Relationship Id="rId4" Type="http://schemas.openxmlformats.org/officeDocument/2006/relationships/hyperlink" Target="https://github.com/cncf/demo" TargetMode="External"/><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6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6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6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3"/>
        <p:cNvGrpSpPr/>
        <p:nvPr/>
      </p:nvGrpSpPr>
      <p:grpSpPr>
        <a:xfrm>
          <a:off x="0" y="0"/>
          <a:ext cx="0" cy="0"/>
          <a:chOff x="0" y="0"/>
          <a:chExt cx="0" cy="0"/>
        </a:xfrm>
      </p:grpSpPr>
      <p:sp>
        <p:nvSpPr>
          <p:cNvPr id="44" name="Shape 44"/>
          <p:cNvSpPr txBox="1">
            <a:spLocks noGrp="1"/>
          </p:cNvSpPr>
          <p:nvPr>
            <p:ph type="ctrTitle"/>
          </p:nvPr>
        </p:nvSpPr>
        <p:spPr>
          <a:xfrm>
            <a:off x="266262" y="1434913"/>
            <a:ext cx="4867800" cy="1396200"/>
          </a:xfrm>
          <a:prstGeom prst="rect">
            <a:avLst/>
          </a:prstGeom>
          <a:noFill/>
          <a:ln>
            <a:noFill/>
          </a:ln>
        </p:spPr>
        <p:txBody>
          <a:bodyPr lIns="121900" tIns="121900" rIns="121900" bIns="121900" anchor="ctr" anchorCtr="0">
            <a:noAutofit/>
          </a:bodyPr>
          <a:lstStyle/>
          <a:p>
            <a:pPr marL="0" marR="0" lvl="0" indent="0" algn="l" rtl="0">
              <a:lnSpc>
                <a:spcPct val="100000"/>
              </a:lnSpc>
              <a:spcBef>
                <a:spcPts val="0"/>
              </a:spcBef>
              <a:spcAft>
                <a:spcPts val="0"/>
              </a:spcAft>
              <a:buClr>
                <a:srgbClr val="446CA9"/>
              </a:buClr>
              <a:buSzPct val="25000"/>
              <a:buFont typeface="Helvetica Neue"/>
              <a:buNone/>
            </a:pPr>
            <a:r>
              <a:rPr lang="en-US" sz="4000" b="0" i="0" u="none" strike="noStrike" cap="none" dirty="0">
                <a:solidFill>
                  <a:srgbClr val="446CA9"/>
                </a:solidFill>
                <a:latin typeface="Century Gothic"/>
                <a:ea typeface="Century Gothic"/>
                <a:cs typeface="Century Gothic"/>
                <a:sym typeface="Century Gothic"/>
              </a:rPr>
              <a:t>CNCF </a:t>
            </a:r>
            <a:r>
              <a:rPr lang="zh-CN" altLang="en-US" sz="4000" b="0" i="0" u="none" strike="noStrike" cap="none" dirty="0" smtClean="0">
                <a:solidFill>
                  <a:srgbClr val="446CA9"/>
                </a:solidFill>
                <a:latin typeface="Century Gothic"/>
                <a:ea typeface="Century Gothic"/>
                <a:cs typeface="Century Gothic"/>
                <a:sym typeface="Century Gothic"/>
              </a:rPr>
              <a:t>介绍</a:t>
            </a:r>
            <a:endParaRPr lang="en-US" sz="4000" b="0" i="0" u="none" strike="noStrike" cap="none" dirty="0">
              <a:solidFill>
                <a:srgbClr val="446CA9"/>
              </a:solidFill>
              <a:latin typeface="Century Gothic"/>
              <a:ea typeface="Century Gothic"/>
              <a:cs typeface="Century Gothic"/>
              <a:sym typeface="Century Gothic"/>
            </a:endParaRPr>
          </a:p>
        </p:txBody>
      </p:sp>
      <p:sp>
        <p:nvSpPr>
          <p:cNvPr id="45" name="Shape 45"/>
          <p:cNvSpPr txBox="1">
            <a:spLocks noGrp="1"/>
          </p:cNvSpPr>
          <p:nvPr>
            <p:ph type="subTitle" idx="1"/>
          </p:nvPr>
        </p:nvSpPr>
        <p:spPr>
          <a:xfrm>
            <a:off x="266248" y="3001302"/>
            <a:ext cx="4867814" cy="1534122"/>
          </a:xfrm>
          <a:prstGeom prst="rect">
            <a:avLst/>
          </a:prstGeom>
          <a:noFill/>
          <a:ln>
            <a:noFill/>
          </a:ln>
        </p:spPr>
        <p:txBody>
          <a:bodyPr lIns="121900" tIns="121900" rIns="121900" bIns="121900" anchor="t" anchorCtr="0">
            <a:noAutofit/>
          </a:bodyPr>
          <a:lstStyle/>
          <a:p>
            <a:pPr lvl="0" rtl="0">
              <a:spcBef>
                <a:spcPts val="0"/>
              </a:spcBef>
              <a:buClr>
                <a:srgbClr val="446CA9"/>
              </a:buClr>
              <a:buSzPct val="25000"/>
              <a:buFont typeface="Arial"/>
              <a:buNone/>
            </a:pPr>
            <a:r>
              <a:rPr lang="en-US" dirty="0">
                <a:solidFill>
                  <a:srgbClr val="446CA9"/>
                </a:solidFill>
              </a:rPr>
              <a:t>Dan Kohn, </a:t>
            </a:r>
            <a:r>
              <a:rPr lang="zh-CN" altLang="en-US" dirty="0" smtClean="0">
                <a:solidFill>
                  <a:srgbClr val="446CA9"/>
                </a:solidFill>
              </a:rPr>
              <a:t>执行董事</a:t>
            </a:r>
            <a:r>
              <a:rPr lang="en-US" dirty="0" smtClean="0">
                <a:solidFill>
                  <a:srgbClr val="446CA9"/>
                </a:solidFill>
              </a:rPr>
              <a:t>, </a:t>
            </a:r>
            <a:endParaRPr lang="zh-CN" altLang="en-US" dirty="0" smtClean="0">
              <a:solidFill>
                <a:srgbClr val="446CA9"/>
              </a:solidFill>
            </a:endParaRPr>
          </a:p>
          <a:p>
            <a:pPr lvl="0" rtl="0">
              <a:spcBef>
                <a:spcPts val="0"/>
              </a:spcBef>
              <a:buClr>
                <a:srgbClr val="446CA9"/>
              </a:buClr>
              <a:buSzPct val="25000"/>
              <a:buFont typeface="Arial"/>
              <a:buNone/>
            </a:pPr>
            <a:r>
              <a:rPr lang="en-US" u="sng" dirty="0" smtClean="0">
                <a:solidFill>
                  <a:schemeClr val="hlink"/>
                </a:solidFill>
                <a:hlinkClick r:id="rId3"/>
              </a:rPr>
              <a:t>@</a:t>
            </a:r>
            <a:r>
              <a:rPr lang="en-US" u="sng" dirty="0">
                <a:solidFill>
                  <a:schemeClr val="hlink"/>
                </a:solidFill>
                <a:hlinkClick r:id="rId3"/>
              </a:rPr>
              <a:t>dankohn1</a:t>
            </a:r>
          </a:p>
          <a:p>
            <a:pPr lvl="0" rtl="0">
              <a:spcBef>
                <a:spcPts val="0"/>
              </a:spcBef>
              <a:buClr>
                <a:srgbClr val="446CA9"/>
              </a:buClr>
              <a:buSzPct val="25000"/>
              <a:buFont typeface="Arial"/>
              <a:buNone/>
            </a:pPr>
            <a:endParaRPr dirty="0">
              <a:solidFill>
                <a:srgbClr val="446CA9"/>
              </a:solidFill>
            </a:endParaRPr>
          </a:p>
          <a:p>
            <a:pPr lvl="0" rtl="0">
              <a:spcBef>
                <a:spcPts val="0"/>
              </a:spcBef>
              <a:buClr>
                <a:srgbClr val="446CA9"/>
              </a:buClr>
              <a:buSzPct val="25000"/>
              <a:buFont typeface="Arial"/>
              <a:buNone/>
            </a:pPr>
            <a:r>
              <a:rPr lang="zh-CN" altLang="en-US" dirty="0" smtClean="0">
                <a:solidFill>
                  <a:srgbClr val="446CA9"/>
                </a:solidFill>
              </a:rPr>
              <a:t>下载本演示文稿，请登录</a:t>
            </a:r>
            <a:r>
              <a:rPr lang="en-US" dirty="0" smtClean="0">
                <a:solidFill>
                  <a:srgbClr val="446CA9"/>
                </a:solidFill>
              </a:rPr>
              <a:t>:</a:t>
            </a:r>
            <a:endParaRPr lang="en-US" dirty="0">
              <a:solidFill>
                <a:srgbClr val="446CA9"/>
              </a:solidFill>
            </a:endParaRPr>
          </a:p>
          <a:p>
            <a:pPr lvl="0" rtl="0">
              <a:spcBef>
                <a:spcPts val="0"/>
              </a:spcBef>
              <a:buClr>
                <a:schemeClr val="dk1"/>
              </a:buClr>
              <a:buSzPct val="61111"/>
              <a:buFont typeface="Arial"/>
              <a:buNone/>
            </a:pPr>
            <a:r>
              <a:rPr lang="en-US" u="sng" dirty="0">
                <a:solidFill>
                  <a:schemeClr val="hlink"/>
                </a:solidFill>
                <a:hlinkClick r:id="rId4"/>
              </a:rPr>
              <a:t>https://github.com/cncf/presentations</a:t>
            </a:r>
            <a:r>
              <a:rPr lang="en-US" dirty="0">
                <a:solidFill>
                  <a:srgbClr val="446CA9"/>
                </a:solidFill>
              </a:rPr>
              <a:t> </a:t>
            </a:r>
          </a:p>
        </p:txBody>
      </p:sp>
      <p:sp>
        <p:nvSpPr>
          <p:cNvPr id="46" name="Shape 46"/>
          <p:cNvSpPr/>
          <p:nvPr/>
        </p:nvSpPr>
        <p:spPr>
          <a:xfrm>
            <a:off x="4461232" y="2444791"/>
            <a:ext cx="258403" cy="253916"/>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SzPct val="25000"/>
              <a:buFont typeface="Arial"/>
              <a:buNone/>
            </a:pPr>
            <a:r>
              <a:rPr lang="en-US" sz="1050" b="0" i="0" u="none" strike="noStrike" cap="none">
                <a:solidFill>
                  <a:srgbClr val="000000"/>
                </a:solidFill>
                <a:latin typeface="Arial"/>
                <a:ea typeface="Arial"/>
                <a:cs typeface="Arial"/>
                <a:sym typeface="Arial"/>
              </a:rPr>
              <a:t>  </a:t>
            </a:r>
          </a:p>
        </p:txBody>
      </p:sp>
      <p:sp>
        <p:nvSpPr>
          <p:cNvPr id="47" name="Shape 47"/>
          <p:cNvSpPr txBox="1">
            <a:spLocks noGrp="1"/>
          </p:cNvSpPr>
          <p:nvPr>
            <p:ph type="sldNum" idx="12"/>
          </p:nvPr>
        </p:nvSpPr>
        <p:spPr>
          <a:xfrm>
            <a:off x="8556783" y="4749850"/>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US"/>
              <a:t>1</a:t>
            </a:fld>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51"/>
        <p:cNvGrpSpPr/>
        <p:nvPr/>
      </p:nvGrpSpPr>
      <p:grpSpPr>
        <a:xfrm>
          <a:off x="0" y="0"/>
          <a:ext cx="0" cy="0"/>
          <a:chOff x="0" y="0"/>
          <a:chExt cx="0" cy="0"/>
        </a:xfrm>
      </p:grpSpPr>
      <p:sp>
        <p:nvSpPr>
          <p:cNvPr id="452" name="Shape 452"/>
          <p:cNvSpPr txBox="1">
            <a:spLocks noGrp="1"/>
          </p:cNvSpPr>
          <p:nvPr>
            <p:ph type="sldNum" idx="12"/>
          </p:nvPr>
        </p:nvSpPr>
        <p:spPr>
          <a:xfrm>
            <a:off x="6553200" y="4822078"/>
            <a:ext cx="2367000" cy="273900"/>
          </a:xfrm>
          <a:prstGeom prst="rect">
            <a:avLst/>
          </a:prstGeom>
        </p:spPr>
        <p:txBody>
          <a:bodyPr spcFirstLastPara="1" wrap="square" lIns="121900" tIns="60925" rIns="121900" bIns="60925" anchor="ctr" anchorCtr="0">
            <a:noAutofit/>
          </a:bodyPr>
          <a:lstStyle/>
          <a:p>
            <a:pPr marL="0" lvl="0" indent="0" rtl="0">
              <a:spcBef>
                <a:spcPts val="0"/>
              </a:spcBef>
              <a:spcAft>
                <a:spcPts val="0"/>
              </a:spcAft>
              <a:buClr>
                <a:srgbClr val="7F7F7F"/>
              </a:buClr>
              <a:buFont typeface="Helvetica Neue"/>
              <a:buNone/>
            </a:pPr>
            <a:fld id="{00000000-1234-1234-1234-123412341234}" type="slidenum">
              <a:rPr lang="en-US" sz="975">
                <a:solidFill>
                  <a:srgbClr val="7F7F7F"/>
                </a:solidFill>
              </a:rPr>
              <a:t>10</a:t>
            </a:fld>
            <a:endParaRPr sz="975">
              <a:solidFill>
                <a:srgbClr val="7F7F7F"/>
              </a:solidFill>
            </a:endParaRPr>
          </a:p>
        </p:txBody>
      </p:sp>
      <p:sp>
        <p:nvSpPr>
          <p:cNvPr id="453" name="Shape 453"/>
          <p:cNvSpPr txBox="1">
            <a:spLocks noGrp="1"/>
          </p:cNvSpPr>
          <p:nvPr>
            <p:ph type="title"/>
          </p:nvPr>
        </p:nvSpPr>
        <p:spPr>
          <a:xfrm>
            <a:off x="164468" y="96346"/>
            <a:ext cx="8755500" cy="6744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zh-CN" altLang="en-US" dirty="0" smtClean="0">
                <a:solidFill>
                  <a:schemeClr val="bg1"/>
                </a:solidFill>
              </a:rPr>
              <a:t>请打开以下链接观看</a:t>
            </a:r>
            <a:r>
              <a:rPr lang="en-US" altLang="zh-CN" dirty="0" smtClean="0">
                <a:solidFill>
                  <a:schemeClr val="bg1"/>
                </a:solidFill>
              </a:rPr>
              <a:t>https://</a:t>
            </a:r>
            <a:r>
              <a:rPr lang="en-US" altLang="zh-CN" dirty="0" err="1" smtClean="0">
                <a:solidFill>
                  <a:schemeClr val="bg1"/>
                </a:solidFill>
              </a:rPr>
              <a:t>l.cncf.io</a:t>
            </a:r>
            <a:endParaRPr dirty="0">
              <a:solidFill>
                <a:schemeClr val="bg1"/>
              </a:solidFill>
            </a:endParaRPr>
          </a:p>
        </p:txBody>
      </p:sp>
      <p:pic>
        <p:nvPicPr>
          <p:cNvPr id="454" name="Shape 454"/>
          <p:cNvPicPr preferRelativeResize="0"/>
          <p:nvPr/>
        </p:nvPicPr>
        <p:blipFill>
          <a:blip r:embed="rId3">
            <a:alphaModFix/>
          </a:blip>
          <a:stretch>
            <a:fillRect/>
          </a:stretch>
        </p:blipFill>
        <p:spPr>
          <a:xfrm>
            <a:off x="867450" y="1039175"/>
            <a:ext cx="7438349" cy="4104277"/>
          </a:xfrm>
          <a:prstGeom prst="rect">
            <a:avLst/>
          </a:prstGeom>
          <a:noFill/>
          <a:ln>
            <a:noFill/>
          </a:ln>
        </p:spPr>
      </p:pic>
    </p:spTree>
    <p:extLst>
      <p:ext uri="{BB962C8B-B14F-4D97-AF65-F5344CB8AC3E}">
        <p14:creationId xmlns:p14="http://schemas.microsoft.com/office/powerpoint/2010/main" val="13139774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69"/>
        <p:cNvGrpSpPr/>
        <p:nvPr/>
      </p:nvGrpSpPr>
      <p:grpSpPr>
        <a:xfrm>
          <a:off x="0" y="0"/>
          <a:ext cx="0" cy="0"/>
          <a:chOff x="0" y="0"/>
          <a:chExt cx="0" cy="0"/>
        </a:xfrm>
      </p:grpSpPr>
      <p:sp>
        <p:nvSpPr>
          <p:cNvPr id="470" name="Shape 47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US"/>
              <a:t>11</a:t>
            </a:fld>
            <a:endParaRPr/>
          </a:p>
        </p:txBody>
      </p:sp>
      <p:sp>
        <p:nvSpPr>
          <p:cNvPr id="471" name="Shape 471"/>
          <p:cNvSpPr txBox="1">
            <a:spLocks noGrp="1"/>
          </p:cNvSpPr>
          <p:nvPr>
            <p:ph type="title"/>
          </p:nvPr>
        </p:nvSpPr>
        <p:spPr>
          <a:xfrm>
            <a:off x="164468" y="96346"/>
            <a:ext cx="8755500" cy="6744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US" dirty="0"/>
              <a:t>Kubernetes </a:t>
            </a:r>
            <a:r>
              <a:rPr lang="zh-CN" altLang="en-US" dirty="0" smtClean="0"/>
              <a:t>在搜索引擎上增长情况</a:t>
            </a:r>
            <a:endParaRPr dirty="0"/>
          </a:p>
        </p:txBody>
      </p:sp>
      <p:pic>
        <p:nvPicPr>
          <p:cNvPr id="472" name="Shape 472"/>
          <p:cNvPicPr preferRelativeResize="0"/>
          <p:nvPr/>
        </p:nvPicPr>
        <p:blipFill>
          <a:blip r:embed="rId3">
            <a:alphaModFix/>
          </a:blip>
          <a:stretch>
            <a:fillRect/>
          </a:stretch>
        </p:blipFill>
        <p:spPr>
          <a:xfrm>
            <a:off x="164475" y="1426899"/>
            <a:ext cx="4308350" cy="3283551"/>
          </a:xfrm>
          <a:prstGeom prst="rect">
            <a:avLst/>
          </a:prstGeom>
          <a:noFill/>
          <a:ln>
            <a:noFill/>
          </a:ln>
        </p:spPr>
      </p:pic>
      <p:sp>
        <p:nvSpPr>
          <p:cNvPr id="473" name="Shape 473"/>
          <p:cNvSpPr txBox="1"/>
          <p:nvPr/>
        </p:nvSpPr>
        <p:spPr>
          <a:xfrm>
            <a:off x="1524375" y="1078200"/>
            <a:ext cx="1458300" cy="3936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zh-CN" altLang="en-US" b="1" dirty="0" smtClean="0">
                <a:latin typeface="Century Gothic"/>
                <a:ea typeface="Century Gothic"/>
                <a:cs typeface="Century Gothic"/>
                <a:sym typeface="Century Gothic"/>
              </a:rPr>
              <a:t>谷歌搜索</a:t>
            </a:r>
            <a:endParaRPr b="1" dirty="0">
              <a:latin typeface="Century Gothic"/>
              <a:ea typeface="Century Gothic"/>
              <a:cs typeface="Century Gothic"/>
              <a:sym typeface="Century Gothic"/>
            </a:endParaRPr>
          </a:p>
        </p:txBody>
      </p:sp>
      <p:sp>
        <p:nvSpPr>
          <p:cNvPr id="474" name="Shape 474"/>
          <p:cNvSpPr txBox="1"/>
          <p:nvPr/>
        </p:nvSpPr>
        <p:spPr>
          <a:xfrm>
            <a:off x="6516425" y="1033300"/>
            <a:ext cx="925500" cy="3936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zh-CN" altLang="en-US" b="1" dirty="0" smtClean="0">
                <a:latin typeface="Century Gothic"/>
                <a:ea typeface="Century Gothic"/>
                <a:cs typeface="Century Gothic"/>
                <a:sym typeface="Century Gothic"/>
              </a:rPr>
              <a:t>微信搜索</a:t>
            </a:r>
            <a:endParaRPr b="1" dirty="0">
              <a:latin typeface="Century Gothic"/>
              <a:ea typeface="Century Gothic"/>
              <a:cs typeface="Century Gothic"/>
              <a:sym typeface="Century Gothic"/>
            </a:endParaRPr>
          </a:p>
        </p:txBody>
      </p:sp>
      <p:sp>
        <p:nvSpPr>
          <p:cNvPr id="475" name="Shape 475"/>
          <p:cNvSpPr txBox="1"/>
          <p:nvPr/>
        </p:nvSpPr>
        <p:spPr>
          <a:xfrm>
            <a:off x="6099275" y="4419675"/>
            <a:ext cx="2402700" cy="3936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1200" b="1">
                <a:solidFill>
                  <a:schemeClr val="accent3"/>
                </a:solidFill>
                <a:latin typeface="Century Gothic"/>
                <a:ea typeface="Century Gothic"/>
                <a:cs typeface="Century Gothic"/>
                <a:sym typeface="Century Gothic"/>
              </a:rPr>
              <a:t>Kubernetes</a:t>
            </a:r>
            <a:r>
              <a:rPr lang="en-US" sz="1200" b="1">
                <a:latin typeface="Century Gothic"/>
                <a:ea typeface="Century Gothic"/>
                <a:cs typeface="Century Gothic"/>
                <a:sym typeface="Century Gothic"/>
              </a:rPr>
              <a:t>         </a:t>
            </a:r>
            <a:r>
              <a:rPr lang="en-US" sz="1200" b="1">
                <a:solidFill>
                  <a:srgbClr val="674EA7"/>
                </a:solidFill>
                <a:latin typeface="Century Gothic"/>
                <a:ea typeface="Century Gothic"/>
                <a:cs typeface="Century Gothic"/>
                <a:sym typeface="Century Gothic"/>
              </a:rPr>
              <a:t>OpenStack</a:t>
            </a:r>
            <a:r>
              <a:rPr lang="en-US" sz="1200" b="1">
                <a:latin typeface="Century Gothic"/>
                <a:ea typeface="Century Gothic"/>
                <a:cs typeface="Century Gothic"/>
                <a:sym typeface="Century Gothic"/>
              </a:rPr>
              <a:t> </a:t>
            </a:r>
            <a:endParaRPr sz="1200" b="1">
              <a:latin typeface="Century Gothic"/>
              <a:ea typeface="Century Gothic"/>
              <a:cs typeface="Century Gothic"/>
              <a:sym typeface="Century Gothic"/>
            </a:endParaRPr>
          </a:p>
        </p:txBody>
      </p:sp>
      <p:pic>
        <p:nvPicPr>
          <p:cNvPr id="476" name="Shape 476"/>
          <p:cNvPicPr preferRelativeResize="0"/>
          <p:nvPr/>
        </p:nvPicPr>
        <p:blipFill rotWithShape="1">
          <a:blip r:embed="rId4">
            <a:alphaModFix/>
          </a:blip>
          <a:srcRect t="51613" r="10929" b="16079"/>
          <a:stretch/>
        </p:blipFill>
        <p:spPr>
          <a:xfrm>
            <a:off x="5039400" y="1579300"/>
            <a:ext cx="3823324" cy="2465323"/>
          </a:xfrm>
          <a:prstGeom prst="rect">
            <a:avLst/>
          </a:prstGeom>
          <a:noFill/>
          <a:ln>
            <a:noFill/>
          </a:ln>
        </p:spPr>
      </p:pic>
      <p:sp>
        <p:nvSpPr>
          <p:cNvPr id="477" name="Shape 477"/>
          <p:cNvSpPr txBox="1"/>
          <p:nvPr/>
        </p:nvSpPr>
        <p:spPr>
          <a:xfrm>
            <a:off x="5522100" y="3971825"/>
            <a:ext cx="3546000" cy="3936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1000">
                <a:latin typeface="Century Gothic"/>
                <a:ea typeface="Century Gothic"/>
                <a:cs typeface="Century Gothic"/>
                <a:sym typeface="Century Gothic"/>
              </a:rPr>
              <a:t>Dec 2017		Jan 2018		Feb 2018</a:t>
            </a:r>
            <a:endParaRPr sz="1000">
              <a:latin typeface="Century Gothic"/>
              <a:ea typeface="Century Gothic"/>
              <a:cs typeface="Century Gothic"/>
              <a:sym typeface="Century Gothic"/>
            </a:endParaRPr>
          </a:p>
        </p:txBody>
      </p:sp>
    </p:spTree>
    <p:extLst>
      <p:ext uri="{BB962C8B-B14F-4D97-AF65-F5344CB8AC3E}">
        <p14:creationId xmlns:p14="http://schemas.microsoft.com/office/powerpoint/2010/main" val="15523120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pic>
        <p:nvPicPr>
          <p:cNvPr id="380" name="Shape 380"/>
          <p:cNvPicPr preferRelativeResize="0"/>
          <p:nvPr/>
        </p:nvPicPr>
        <p:blipFill rotWithShape="1">
          <a:blip r:embed="rId3">
            <a:alphaModFix/>
          </a:blip>
          <a:srcRect t="5984" b="10668"/>
          <a:stretch/>
        </p:blipFill>
        <p:spPr>
          <a:xfrm>
            <a:off x="0" y="1017775"/>
            <a:ext cx="9144002" cy="3937975"/>
          </a:xfrm>
          <a:prstGeom prst="rect">
            <a:avLst/>
          </a:prstGeom>
          <a:noFill/>
          <a:ln>
            <a:noFill/>
          </a:ln>
        </p:spPr>
      </p:pic>
      <p:sp>
        <p:nvSpPr>
          <p:cNvPr id="381" name="Shape 381"/>
          <p:cNvSpPr txBox="1"/>
          <p:nvPr/>
        </p:nvSpPr>
        <p:spPr>
          <a:xfrm>
            <a:off x="1411850" y="4234375"/>
            <a:ext cx="6045000" cy="397800"/>
          </a:xfrm>
          <a:prstGeom prst="rect">
            <a:avLst/>
          </a:prstGeom>
          <a:noFill/>
          <a:ln>
            <a:noFill/>
          </a:ln>
        </p:spPr>
        <p:txBody>
          <a:bodyPr wrap="square" lIns="91425" tIns="91425" rIns="91425" bIns="91425" anchor="ctr" anchorCtr="0">
            <a:noAutofit/>
          </a:bodyPr>
          <a:lstStyle/>
          <a:p>
            <a:pPr marL="0" lvl="0" indent="0" rtl="0">
              <a:spcBef>
                <a:spcPts val="0"/>
              </a:spcBef>
              <a:buNone/>
            </a:pPr>
            <a:r>
              <a:rPr lang="en-US" sz="1300" u="sng">
                <a:solidFill>
                  <a:schemeClr val="hlink"/>
                </a:solidFill>
                <a:hlinkClick r:id="rId4"/>
              </a:rPr>
              <a:t>https://www.cncf.io/blog/2017/06/05/30-highest-velocity-open-source-projects</a:t>
            </a:r>
            <a:r>
              <a:rPr lang="en-US" sz="1300"/>
              <a:t> </a:t>
            </a:r>
          </a:p>
        </p:txBody>
      </p:sp>
      <p:sp>
        <p:nvSpPr>
          <p:cNvPr id="382" name="Shape 382"/>
          <p:cNvSpPr txBox="1">
            <a:spLocks noGrp="1"/>
          </p:cNvSpPr>
          <p:nvPr>
            <p:ph type="sldNum" idx="12"/>
          </p:nvPr>
        </p:nvSpPr>
        <p:spPr>
          <a:xfrm>
            <a:off x="6553200" y="4822078"/>
            <a:ext cx="2367000" cy="273900"/>
          </a:xfrm>
          <a:prstGeom prst="rect">
            <a:avLst/>
          </a:prstGeom>
        </p:spPr>
        <p:txBody>
          <a:bodyPr wrap="square" lIns="121900" tIns="60925" rIns="121900" bIns="60925" anchor="ctr" anchorCtr="0">
            <a:noAutofit/>
          </a:bodyPr>
          <a:lstStyle/>
          <a:p>
            <a:pPr marL="0" lvl="0" indent="0" rtl="0">
              <a:spcBef>
                <a:spcPts val="0"/>
              </a:spcBef>
              <a:buClr>
                <a:srgbClr val="7F7F7F"/>
              </a:buClr>
              <a:buFont typeface="Helvetica Neue"/>
              <a:buNone/>
            </a:pPr>
            <a:fld id="{00000000-1234-1234-1234-123412341234}" type="slidenum">
              <a:rPr lang="en-US"/>
              <a:t>12</a:t>
            </a:fld>
            <a:endParaRPr lang="en-US"/>
          </a:p>
        </p:txBody>
      </p:sp>
      <p:sp>
        <p:nvSpPr>
          <p:cNvPr id="383" name="Shape 383"/>
          <p:cNvSpPr txBox="1">
            <a:spLocks noGrp="1"/>
          </p:cNvSpPr>
          <p:nvPr>
            <p:ph type="title"/>
          </p:nvPr>
        </p:nvSpPr>
        <p:spPr>
          <a:xfrm>
            <a:off x="164468" y="20146"/>
            <a:ext cx="8755500" cy="674400"/>
          </a:xfrm>
          <a:prstGeom prst="rect">
            <a:avLst/>
          </a:prstGeom>
        </p:spPr>
        <p:txBody>
          <a:bodyPr wrap="square" lIns="91425" tIns="91425" rIns="91425" bIns="91425" anchor="ctr" anchorCtr="0">
            <a:noAutofit/>
          </a:bodyPr>
          <a:lstStyle/>
          <a:p>
            <a:pPr marL="0" lvl="0" indent="0">
              <a:spcBef>
                <a:spcPts val="0"/>
              </a:spcBef>
              <a:buNone/>
            </a:pPr>
            <a:r>
              <a:rPr lang="en-US" dirty="0">
                <a:solidFill>
                  <a:schemeClr val="lt1"/>
                </a:solidFill>
              </a:rPr>
              <a:t>30 </a:t>
            </a:r>
            <a:r>
              <a:rPr lang="zh-CN" altLang="en-US" dirty="0" smtClean="0">
                <a:solidFill>
                  <a:schemeClr val="lt1"/>
                </a:solidFill>
              </a:rPr>
              <a:t>个发展速最快的开源项目</a:t>
            </a:r>
            <a:endParaRPr lang="en-US" dirty="0">
              <a:solidFill>
                <a:schemeClr val="lt1"/>
              </a:solidFill>
            </a:endParaRPr>
          </a:p>
        </p:txBody>
      </p:sp>
      <p:sp>
        <p:nvSpPr>
          <p:cNvPr id="384" name="Shape 384"/>
          <p:cNvSpPr txBox="1"/>
          <p:nvPr/>
        </p:nvSpPr>
        <p:spPr>
          <a:xfrm>
            <a:off x="954450" y="1104725"/>
            <a:ext cx="1749900" cy="344700"/>
          </a:xfrm>
          <a:prstGeom prst="rect">
            <a:avLst/>
          </a:prstGeom>
          <a:noFill/>
          <a:ln>
            <a:noFill/>
          </a:ln>
        </p:spPr>
        <p:txBody>
          <a:bodyPr wrap="square" lIns="91425" tIns="91425" rIns="91425" bIns="91425" anchor="t" anchorCtr="0">
            <a:noAutofit/>
          </a:bodyPr>
          <a:lstStyle/>
          <a:p>
            <a:pPr marL="0" lvl="0" indent="0">
              <a:spcBef>
                <a:spcPts val="0"/>
              </a:spcBef>
              <a:buNone/>
            </a:pPr>
            <a:r>
              <a:rPr lang="en-US"/>
              <a:t>2016-11 to 2017-10</a:t>
            </a:r>
          </a:p>
        </p:txBody>
      </p:sp>
      <p:sp>
        <p:nvSpPr>
          <p:cNvPr id="385" name="Shape 385"/>
          <p:cNvSpPr txBox="1"/>
          <p:nvPr/>
        </p:nvSpPr>
        <p:spPr>
          <a:xfrm>
            <a:off x="4463000" y="4786675"/>
            <a:ext cx="1025100" cy="344700"/>
          </a:xfrm>
          <a:prstGeom prst="rect">
            <a:avLst/>
          </a:prstGeom>
          <a:noFill/>
          <a:ln>
            <a:noFill/>
          </a:ln>
        </p:spPr>
        <p:txBody>
          <a:bodyPr wrap="square" lIns="91425" tIns="91425" rIns="91425" bIns="91425" anchor="t" anchorCtr="0">
            <a:noAutofit/>
          </a:bodyPr>
          <a:lstStyle/>
          <a:p>
            <a:pPr marL="0" lvl="0" indent="0">
              <a:spcBef>
                <a:spcPts val="0"/>
              </a:spcBef>
              <a:buNone/>
            </a:pPr>
            <a:r>
              <a:rPr lang="en-US" sz="1000" i="1"/>
              <a:t>Commits</a:t>
            </a:r>
          </a:p>
        </p:txBody>
      </p:sp>
    </p:spTree>
    <p:extLst>
      <p:ext uri="{BB962C8B-B14F-4D97-AF65-F5344CB8AC3E}">
        <p14:creationId xmlns:p14="http://schemas.microsoft.com/office/powerpoint/2010/main" val="12332378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Shape 225"/>
          <p:cNvSpPr txBox="1">
            <a:spLocks noGrp="1"/>
          </p:cNvSpPr>
          <p:nvPr>
            <p:ph type="title"/>
          </p:nvPr>
        </p:nvSpPr>
        <p:spPr>
          <a:xfrm>
            <a:off x="164468" y="96346"/>
            <a:ext cx="8755500" cy="674400"/>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FFFFFF"/>
              </a:buClr>
              <a:buSzPct val="25000"/>
              <a:buFont typeface="Helvetica Neue"/>
              <a:buNone/>
            </a:pPr>
            <a:r>
              <a:rPr lang="en-US" sz="2600" b="0" i="0" u="none" strike="noStrike" cap="none" dirty="0">
                <a:solidFill>
                  <a:srgbClr val="FFFFFF"/>
                </a:solidFill>
                <a:latin typeface="Century Gothic"/>
                <a:ea typeface="Century Gothic"/>
                <a:cs typeface="Century Gothic"/>
                <a:sym typeface="Century Gothic"/>
              </a:rPr>
              <a:t>CNCF </a:t>
            </a:r>
            <a:r>
              <a:rPr lang="zh-CN" altLang="en-US" sz="2600" b="0" i="0" u="none" strike="noStrike" cap="none" dirty="0" smtClean="0">
                <a:solidFill>
                  <a:srgbClr val="FFFFFF"/>
                </a:solidFill>
                <a:latin typeface="Century Gothic"/>
                <a:ea typeface="Century Gothic"/>
                <a:cs typeface="Century Gothic"/>
                <a:sym typeface="Century Gothic"/>
              </a:rPr>
              <a:t>组织架构</a:t>
            </a:r>
            <a:endParaRPr lang="en-US" sz="2600" b="0" i="0" u="none" strike="noStrike" cap="none" dirty="0">
              <a:solidFill>
                <a:srgbClr val="FFFFFF"/>
              </a:solidFill>
              <a:latin typeface="Century Gothic"/>
              <a:ea typeface="Century Gothic"/>
              <a:cs typeface="Century Gothic"/>
              <a:sym typeface="Century Gothic"/>
            </a:endParaRPr>
          </a:p>
        </p:txBody>
      </p:sp>
      <p:sp>
        <p:nvSpPr>
          <p:cNvPr id="226" name="Shape 226"/>
          <p:cNvSpPr/>
          <p:nvPr/>
        </p:nvSpPr>
        <p:spPr>
          <a:xfrm>
            <a:off x="3203531" y="1267280"/>
            <a:ext cx="2104500" cy="2104500"/>
          </a:xfrm>
          <a:prstGeom prst="ellipse">
            <a:avLst/>
          </a:prstGeom>
          <a:solidFill>
            <a:schemeClr val="accent1"/>
          </a:solidFill>
          <a:ln w="25400" cap="flat" cmpd="sng">
            <a:solidFill>
              <a:srgbClr val="395E89"/>
            </a:solidFill>
            <a:prstDash val="solid"/>
            <a:round/>
            <a:headEnd type="none" w="med" len="med"/>
            <a:tailEnd type="none" w="med" len="med"/>
          </a:ln>
        </p:spPr>
        <p:txBody>
          <a:bodyPr lIns="68575" tIns="34275" rIns="68575" bIns="34275" anchor="ctr" anchorCtr="0">
            <a:noAutofit/>
          </a:bodyPr>
          <a:lstStyle/>
          <a:p>
            <a:pPr marL="0" marR="0" lvl="0" indent="0" algn="ctr" rtl="0">
              <a:lnSpc>
                <a:spcPct val="100000"/>
              </a:lnSpc>
              <a:spcBef>
                <a:spcPts val="0"/>
              </a:spcBef>
              <a:spcAft>
                <a:spcPts val="0"/>
              </a:spcAft>
              <a:buClr>
                <a:schemeClr val="lt1"/>
              </a:buClr>
              <a:buSzPct val="25000"/>
              <a:buFont typeface="Arial"/>
              <a:buNone/>
            </a:pPr>
            <a:r>
              <a:rPr lang="zh-CN" altLang="en-US" sz="1400" b="1" i="0" u="none" strike="noStrike" cap="none" dirty="0" smtClean="0">
                <a:solidFill>
                  <a:schemeClr val="lt1"/>
                </a:solidFill>
                <a:latin typeface="Century Gothic"/>
                <a:ea typeface="Century Gothic"/>
                <a:cs typeface="Century Gothic"/>
                <a:sym typeface="Century Gothic"/>
              </a:rPr>
              <a:t>技术监督委员会</a:t>
            </a:r>
            <a:endParaRPr lang="en-US" sz="1400" b="1" i="0" u="none" strike="noStrike" cap="none" dirty="0">
              <a:solidFill>
                <a:schemeClr val="lt1"/>
              </a:solidFill>
              <a:latin typeface="Century Gothic"/>
              <a:ea typeface="Century Gothic"/>
              <a:cs typeface="Century Gothic"/>
              <a:sym typeface="Century Gothic"/>
            </a:endParaRPr>
          </a:p>
        </p:txBody>
      </p:sp>
      <p:sp>
        <p:nvSpPr>
          <p:cNvPr id="227" name="Shape 227"/>
          <p:cNvSpPr/>
          <p:nvPr/>
        </p:nvSpPr>
        <p:spPr>
          <a:xfrm>
            <a:off x="1222853" y="1203084"/>
            <a:ext cx="2168400" cy="2168400"/>
          </a:xfrm>
          <a:prstGeom prst="ellipse">
            <a:avLst/>
          </a:prstGeom>
          <a:solidFill>
            <a:schemeClr val="accent3"/>
          </a:solidFill>
          <a:ln w="25400" cap="flat" cmpd="sng">
            <a:solidFill>
              <a:srgbClr val="395E89"/>
            </a:solidFill>
            <a:prstDash val="solid"/>
            <a:round/>
            <a:headEnd type="none" w="med" len="med"/>
            <a:tailEnd type="none" w="med" len="med"/>
          </a:ln>
        </p:spPr>
        <p:txBody>
          <a:bodyPr lIns="68575" tIns="34275" rIns="68575" bIns="34275" anchor="ctr" anchorCtr="0">
            <a:noAutofit/>
          </a:bodyPr>
          <a:lstStyle/>
          <a:p>
            <a:pPr marL="0" marR="0" lvl="0" indent="0" algn="ctr" rtl="0">
              <a:lnSpc>
                <a:spcPct val="100000"/>
              </a:lnSpc>
              <a:spcBef>
                <a:spcPts val="0"/>
              </a:spcBef>
              <a:spcAft>
                <a:spcPts val="0"/>
              </a:spcAft>
              <a:buClr>
                <a:schemeClr val="lt1"/>
              </a:buClr>
              <a:buSzPct val="25000"/>
              <a:buFont typeface="Arial"/>
              <a:buNone/>
            </a:pPr>
            <a:r>
              <a:rPr lang="zh-CN" altLang="en-US" sz="1400" b="1" i="0" u="none" strike="noStrike" cap="none" dirty="0" smtClean="0">
                <a:solidFill>
                  <a:schemeClr val="lt1"/>
                </a:solidFill>
                <a:latin typeface="Century Gothic"/>
                <a:ea typeface="Century Gothic"/>
                <a:cs typeface="Century Gothic"/>
                <a:sym typeface="Century Gothic"/>
              </a:rPr>
              <a:t>管委会</a:t>
            </a:r>
            <a:endParaRPr lang="en-US" sz="1400" b="1" i="0" u="none" strike="noStrike" cap="none" dirty="0">
              <a:solidFill>
                <a:schemeClr val="lt1"/>
              </a:solidFill>
              <a:latin typeface="Century Gothic"/>
              <a:ea typeface="Century Gothic"/>
              <a:cs typeface="Century Gothic"/>
              <a:sym typeface="Century Gothic"/>
            </a:endParaRPr>
          </a:p>
        </p:txBody>
      </p:sp>
      <p:sp>
        <p:nvSpPr>
          <p:cNvPr id="228" name="Shape 228"/>
          <p:cNvSpPr/>
          <p:nvPr/>
        </p:nvSpPr>
        <p:spPr>
          <a:xfrm>
            <a:off x="5179512" y="1267280"/>
            <a:ext cx="2109000" cy="2109000"/>
          </a:xfrm>
          <a:prstGeom prst="ellipse">
            <a:avLst/>
          </a:prstGeom>
          <a:solidFill>
            <a:schemeClr val="accent2"/>
          </a:solidFill>
          <a:ln w="25400" cap="flat" cmpd="sng">
            <a:solidFill>
              <a:srgbClr val="395E89"/>
            </a:solidFill>
            <a:prstDash val="solid"/>
            <a:round/>
            <a:headEnd type="none" w="med" len="med"/>
            <a:tailEnd type="none" w="med" len="med"/>
          </a:ln>
        </p:spPr>
        <p:txBody>
          <a:bodyPr lIns="68575" tIns="34275" rIns="68575" bIns="34275" anchor="ctr" anchorCtr="0">
            <a:noAutofit/>
          </a:bodyPr>
          <a:lstStyle/>
          <a:p>
            <a:pPr marL="0" marR="0" lvl="0" indent="0" algn="ctr" rtl="0">
              <a:lnSpc>
                <a:spcPct val="100000"/>
              </a:lnSpc>
              <a:spcBef>
                <a:spcPts val="0"/>
              </a:spcBef>
              <a:spcAft>
                <a:spcPts val="0"/>
              </a:spcAft>
              <a:buClr>
                <a:schemeClr val="lt1"/>
              </a:buClr>
              <a:buSzPct val="25000"/>
              <a:buFont typeface="Arial"/>
              <a:buNone/>
            </a:pPr>
            <a:r>
              <a:rPr lang="zh-CN" altLang="en-US" sz="1400" b="1" i="0" u="none" strike="noStrike" cap="none" dirty="0" smtClean="0">
                <a:solidFill>
                  <a:schemeClr val="lt1"/>
                </a:solidFill>
                <a:latin typeface="Century Gothic"/>
                <a:ea typeface="Century Gothic"/>
                <a:cs typeface="Century Gothic"/>
                <a:sym typeface="Century Gothic"/>
              </a:rPr>
              <a:t>终端用户协会</a:t>
            </a:r>
            <a:endParaRPr lang="en-US" sz="1400" b="1" i="0" u="none" strike="noStrike" cap="none" dirty="0">
              <a:solidFill>
                <a:schemeClr val="lt1"/>
              </a:solidFill>
              <a:latin typeface="Century Gothic"/>
              <a:ea typeface="Century Gothic"/>
              <a:cs typeface="Century Gothic"/>
              <a:sym typeface="Century Gothic"/>
            </a:endParaRPr>
          </a:p>
        </p:txBody>
      </p:sp>
      <p:sp>
        <p:nvSpPr>
          <p:cNvPr id="229" name="Shape 229"/>
          <p:cNvSpPr txBox="1"/>
          <p:nvPr/>
        </p:nvSpPr>
        <p:spPr>
          <a:xfrm>
            <a:off x="347941" y="3834953"/>
            <a:ext cx="2855700" cy="692400"/>
          </a:xfrm>
          <a:prstGeom prst="rect">
            <a:avLst/>
          </a:prstGeom>
          <a:noFill/>
          <a:ln>
            <a:noFill/>
          </a:ln>
        </p:spPr>
        <p:txBody>
          <a:bodyPr lIns="68575" tIns="34275" rIns="68575" bIns="34275" anchor="t" anchorCtr="0">
            <a:noAutofit/>
          </a:bodyPr>
          <a:lstStyle/>
          <a:p>
            <a:pPr marL="215900" marR="0" lvl="0" indent="-215900" algn="l" rtl="0">
              <a:lnSpc>
                <a:spcPct val="100000"/>
              </a:lnSpc>
              <a:spcBef>
                <a:spcPts val="0"/>
              </a:spcBef>
              <a:spcAft>
                <a:spcPts val="0"/>
              </a:spcAft>
              <a:buClr>
                <a:srgbClr val="000000"/>
              </a:buClr>
              <a:buSzPct val="100000"/>
              <a:buFont typeface="Century Gothic"/>
              <a:buChar char="•"/>
            </a:pPr>
            <a:r>
              <a:rPr lang="zh-CN" altLang="en-US" sz="1400" b="0" i="0" u="none" strike="noStrike" cap="none" dirty="0" smtClean="0">
                <a:solidFill>
                  <a:srgbClr val="000000"/>
                </a:solidFill>
                <a:latin typeface="Century Gothic"/>
                <a:ea typeface="Century Gothic"/>
                <a:cs typeface="Century Gothic"/>
                <a:sym typeface="Century Gothic"/>
              </a:rPr>
              <a:t>主要供应商</a:t>
            </a:r>
          </a:p>
          <a:p>
            <a:pPr marL="215900" marR="0" lvl="0" indent="-215900" algn="l" rtl="0">
              <a:lnSpc>
                <a:spcPct val="100000"/>
              </a:lnSpc>
              <a:spcBef>
                <a:spcPts val="0"/>
              </a:spcBef>
              <a:spcAft>
                <a:spcPts val="0"/>
              </a:spcAft>
              <a:buClr>
                <a:srgbClr val="000000"/>
              </a:buClr>
              <a:buSzPct val="100000"/>
              <a:buFont typeface="Century Gothic"/>
              <a:buChar char="•"/>
            </a:pPr>
            <a:r>
              <a:rPr lang="zh-CN" altLang="en-US" sz="1400" b="0" i="0" u="none" strike="noStrike" cap="none" dirty="0" smtClean="0">
                <a:solidFill>
                  <a:srgbClr val="000000"/>
                </a:solidFill>
                <a:latin typeface="Century Gothic"/>
                <a:ea typeface="Century Gothic"/>
                <a:cs typeface="Century Gothic"/>
                <a:sym typeface="Century Gothic"/>
              </a:rPr>
              <a:t>为机构出资</a:t>
            </a:r>
            <a:endParaRPr lang="en-US" sz="1400" b="0" i="0" u="none" strike="noStrike" cap="none" dirty="0">
              <a:solidFill>
                <a:srgbClr val="000000"/>
              </a:solidFill>
              <a:latin typeface="Century Gothic"/>
              <a:ea typeface="Century Gothic"/>
              <a:cs typeface="Century Gothic"/>
              <a:sym typeface="Century Gothic"/>
            </a:endParaRPr>
          </a:p>
          <a:p>
            <a:pPr marL="215900" marR="0" lvl="0" indent="-215900" algn="l" rtl="0">
              <a:lnSpc>
                <a:spcPct val="100000"/>
              </a:lnSpc>
              <a:spcBef>
                <a:spcPts val="0"/>
              </a:spcBef>
              <a:spcAft>
                <a:spcPts val="0"/>
              </a:spcAft>
              <a:buClr>
                <a:srgbClr val="000000"/>
              </a:buClr>
              <a:buSzPct val="100000"/>
              <a:buFont typeface="Century Gothic"/>
              <a:buChar char="•"/>
            </a:pPr>
            <a:r>
              <a:rPr lang="zh-CN" altLang="en-US" sz="1400" b="0" i="0" u="none" strike="noStrike" cap="none" dirty="0" smtClean="0">
                <a:solidFill>
                  <a:srgbClr val="000000"/>
                </a:solidFill>
                <a:latin typeface="Century Gothic"/>
                <a:ea typeface="Century Gothic"/>
                <a:cs typeface="Century Gothic"/>
                <a:sym typeface="Century Gothic"/>
              </a:rPr>
              <a:t>市场推广和战略方向</a:t>
            </a:r>
            <a:endParaRPr lang="en-US" sz="1400" b="0" i="0" u="none" strike="noStrike" cap="none" dirty="0">
              <a:solidFill>
                <a:srgbClr val="000000"/>
              </a:solidFill>
              <a:latin typeface="Century Gothic"/>
              <a:ea typeface="Century Gothic"/>
              <a:cs typeface="Century Gothic"/>
              <a:sym typeface="Century Gothic"/>
            </a:endParaRPr>
          </a:p>
        </p:txBody>
      </p:sp>
      <p:sp>
        <p:nvSpPr>
          <p:cNvPr id="230" name="Shape 230"/>
          <p:cNvSpPr txBox="1"/>
          <p:nvPr/>
        </p:nvSpPr>
        <p:spPr>
          <a:xfrm>
            <a:off x="3108650" y="3817525"/>
            <a:ext cx="2730599" cy="692400"/>
          </a:xfrm>
          <a:prstGeom prst="rect">
            <a:avLst/>
          </a:prstGeom>
          <a:noFill/>
          <a:ln>
            <a:noFill/>
          </a:ln>
        </p:spPr>
        <p:txBody>
          <a:bodyPr lIns="68575" tIns="34275" rIns="68575" bIns="34275" anchor="t" anchorCtr="0">
            <a:noAutofit/>
          </a:bodyPr>
          <a:lstStyle/>
          <a:p>
            <a:pPr marL="215900" marR="0" lvl="0" indent="-215900" algn="l" rtl="0">
              <a:lnSpc>
                <a:spcPct val="100000"/>
              </a:lnSpc>
              <a:spcBef>
                <a:spcPts val="0"/>
              </a:spcBef>
              <a:spcAft>
                <a:spcPts val="0"/>
              </a:spcAft>
              <a:buClr>
                <a:srgbClr val="000000"/>
              </a:buClr>
              <a:buSzPct val="100000"/>
              <a:buFont typeface="Century Gothic"/>
              <a:buChar char="•"/>
            </a:pPr>
            <a:r>
              <a:rPr lang="en-US" sz="1400" b="0" i="0" u="none" strike="noStrike" cap="none" dirty="0">
                <a:solidFill>
                  <a:srgbClr val="000000"/>
                </a:solidFill>
                <a:latin typeface="Century Gothic"/>
                <a:ea typeface="Century Gothic"/>
                <a:cs typeface="Century Gothic"/>
                <a:sym typeface="Century Gothic"/>
              </a:rPr>
              <a:t>9 </a:t>
            </a:r>
            <a:r>
              <a:rPr lang="zh-CN" altLang="en-US" sz="1400" b="0" i="0" u="none" strike="noStrike" cap="none" dirty="0" smtClean="0">
                <a:solidFill>
                  <a:srgbClr val="000000"/>
                </a:solidFill>
                <a:latin typeface="Century Gothic"/>
                <a:ea typeface="Century Gothic"/>
                <a:cs typeface="Century Gothic"/>
                <a:sym typeface="Century Gothic"/>
              </a:rPr>
              <a:t>项顶级技术设计</a:t>
            </a:r>
            <a:endParaRPr lang="en-US" sz="1400" b="0" i="0" u="none" strike="noStrike" cap="none" dirty="0">
              <a:solidFill>
                <a:srgbClr val="000000"/>
              </a:solidFill>
              <a:latin typeface="Century Gothic"/>
              <a:ea typeface="Century Gothic"/>
              <a:cs typeface="Century Gothic"/>
              <a:sym typeface="Century Gothic"/>
            </a:endParaRPr>
          </a:p>
          <a:p>
            <a:pPr marL="215900" marR="0" lvl="0" indent="-215900" algn="l" rtl="0">
              <a:lnSpc>
                <a:spcPct val="100000"/>
              </a:lnSpc>
              <a:spcBef>
                <a:spcPts val="0"/>
              </a:spcBef>
              <a:spcAft>
                <a:spcPts val="0"/>
              </a:spcAft>
              <a:buClr>
                <a:srgbClr val="000000"/>
              </a:buClr>
              <a:buSzPct val="100000"/>
              <a:buFont typeface="Century Gothic"/>
              <a:buChar char="•"/>
            </a:pPr>
            <a:r>
              <a:rPr lang="zh-CN" altLang="en-US" sz="1400" b="0" i="0" u="none" strike="noStrike" cap="none" dirty="0" smtClean="0">
                <a:solidFill>
                  <a:srgbClr val="000000"/>
                </a:solidFill>
                <a:latin typeface="Century Gothic"/>
                <a:ea typeface="Century Gothic"/>
                <a:cs typeface="Century Gothic"/>
                <a:sym typeface="Century Gothic"/>
              </a:rPr>
              <a:t>接收新项目</a:t>
            </a:r>
          </a:p>
          <a:p>
            <a:pPr marL="215900" marR="0" lvl="0" indent="-215900" algn="l" rtl="0">
              <a:lnSpc>
                <a:spcPct val="100000"/>
              </a:lnSpc>
              <a:spcBef>
                <a:spcPts val="0"/>
              </a:spcBef>
              <a:spcAft>
                <a:spcPts val="0"/>
              </a:spcAft>
              <a:buClr>
                <a:srgbClr val="000000"/>
              </a:buClr>
              <a:buSzPct val="100000"/>
              <a:buFont typeface="Century Gothic"/>
              <a:buChar char="•"/>
            </a:pPr>
            <a:r>
              <a:rPr lang="zh-CN" altLang="en-US" dirty="0" smtClean="0">
                <a:solidFill>
                  <a:schemeClr val="dk1"/>
                </a:solidFill>
                <a:latin typeface="Century Gothic"/>
                <a:ea typeface="Century Gothic"/>
                <a:cs typeface="Century Gothic"/>
                <a:sym typeface="Century Gothic"/>
              </a:rPr>
              <a:t>为项目提供资源</a:t>
            </a:r>
            <a:endParaRPr lang="en-US" dirty="0">
              <a:solidFill>
                <a:schemeClr val="dk1"/>
              </a:solidFill>
              <a:latin typeface="Century Gothic"/>
              <a:ea typeface="Century Gothic"/>
              <a:cs typeface="Century Gothic"/>
              <a:sym typeface="Century Gothic"/>
            </a:endParaRPr>
          </a:p>
        </p:txBody>
      </p:sp>
      <p:sp>
        <p:nvSpPr>
          <p:cNvPr id="231" name="Shape 231"/>
          <p:cNvSpPr txBox="1"/>
          <p:nvPr/>
        </p:nvSpPr>
        <p:spPr>
          <a:xfrm>
            <a:off x="5674800" y="3826225"/>
            <a:ext cx="3673200" cy="692400"/>
          </a:xfrm>
          <a:prstGeom prst="rect">
            <a:avLst/>
          </a:prstGeom>
          <a:noFill/>
          <a:ln>
            <a:noFill/>
          </a:ln>
        </p:spPr>
        <p:txBody>
          <a:bodyPr lIns="68575" tIns="34275" rIns="68575" bIns="34275" anchor="t" anchorCtr="0">
            <a:noAutofit/>
          </a:bodyPr>
          <a:lstStyle/>
          <a:p>
            <a:pPr marL="215900" marR="0" lvl="0" indent="-215900" algn="l" rtl="0">
              <a:lnSpc>
                <a:spcPct val="100000"/>
              </a:lnSpc>
              <a:spcBef>
                <a:spcPts val="0"/>
              </a:spcBef>
              <a:spcAft>
                <a:spcPts val="0"/>
              </a:spcAft>
              <a:buClr>
                <a:srgbClr val="000000"/>
              </a:buClr>
              <a:buSzPct val="100000"/>
              <a:buFont typeface="Century Gothic"/>
              <a:buChar char="•"/>
            </a:pPr>
            <a:r>
              <a:rPr lang="zh-CN" altLang="en-US" sz="1400" b="0" i="0" u="none" strike="noStrike" cap="none" dirty="0" smtClean="0">
                <a:solidFill>
                  <a:srgbClr val="000000"/>
                </a:solidFill>
                <a:latin typeface="Century Gothic"/>
                <a:ea typeface="Century Gothic"/>
                <a:cs typeface="Century Gothic"/>
                <a:sym typeface="Century Gothic"/>
              </a:rPr>
              <a:t>所有技术的真实最终用户</a:t>
            </a:r>
          </a:p>
          <a:p>
            <a:pPr marL="215900" marR="0" lvl="0" indent="-215900" algn="l" rtl="0">
              <a:lnSpc>
                <a:spcPct val="100000"/>
              </a:lnSpc>
              <a:spcBef>
                <a:spcPts val="0"/>
              </a:spcBef>
              <a:spcAft>
                <a:spcPts val="0"/>
              </a:spcAft>
              <a:buClr>
                <a:srgbClr val="000000"/>
              </a:buClr>
              <a:buSzPct val="100000"/>
              <a:buFont typeface="Century Gothic"/>
              <a:buChar char="•"/>
            </a:pPr>
            <a:r>
              <a:rPr lang="zh-CN" altLang="en-US" sz="1400" b="0" i="0" u="none" strike="noStrike" cap="none" dirty="0" smtClean="0">
                <a:solidFill>
                  <a:srgbClr val="000000"/>
                </a:solidFill>
                <a:latin typeface="Century Gothic"/>
                <a:ea typeface="Century Gothic"/>
                <a:cs typeface="Century Gothic"/>
                <a:sym typeface="Century Gothic"/>
              </a:rPr>
              <a:t>沟通后续要求</a:t>
            </a:r>
          </a:p>
          <a:p>
            <a:pPr marL="215900" marR="0" lvl="0" indent="-215900" algn="l" rtl="0">
              <a:lnSpc>
                <a:spcPct val="100000"/>
              </a:lnSpc>
              <a:spcBef>
                <a:spcPts val="0"/>
              </a:spcBef>
              <a:spcAft>
                <a:spcPts val="0"/>
              </a:spcAft>
              <a:buClr>
                <a:srgbClr val="000000"/>
              </a:buClr>
              <a:buSzPct val="100000"/>
              <a:buFont typeface="Century Gothic"/>
              <a:buChar char="•"/>
            </a:pPr>
            <a:r>
              <a:rPr lang="zh-CN" altLang="en-US" sz="1400" b="0" i="0" u="none" strike="noStrike" cap="none" dirty="0" smtClean="0">
                <a:solidFill>
                  <a:srgbClr val="000000"/>
                </a:solidFill>
                <a:latin typeface="Century Gothic"/>
                <a:ea typeface="Century Gothic"/>
                <a:cs typeface="Century Gothic"/>
                <a:sym typeface="Century Gothic"/>
              </a:rPr>
              <a:t>好的和坏的体验</a:t>
            </a:r>
            <a:endParaRPr lang="en-US" sz="1400" b="0" i="0" u="none" strike="noStrike" cap="none" dirty="0">
              <a:solidFill>
                <a:srgbClr val="000000"/>
              </a:solidFill>
              <a:latin typeface="Century Gothic"/>
              <a:ea typeface="Century Gothic"/>
              <a:cs typeface="Century Gothic"/>
              <a:sym typeface="Century Gothic"/>
            </a:endParaRPr>
          </a:p>
        </p:txBody>
      </p:sp>
      <p:sp>
        <p:nvSpPr>
          <p:cNvPr id="232" name="Shape 232"/>
          <p:cNvSpPr/>
          <p:nvPr/>
        </p:nvSpPr>
        <p:spPr>
          <a:xfrm>
            <a:off x="1332525" y="2932725"/>
            <a:ext cx="1836600" cy="978300"/>
          </a:xfrm>
          <a:prstGeom prst="ellipse">
            <a:avLst/>
          </a:prstGeom>
          <a:solidFill>
            <a:srgbClr val="F1C232"/>
          </a:solidFill>
          <a:ln w="25400" cap="flat" cmpd="sng">
            <a:solidFill>
              <a:srgbClr val="395E89"/>
            </a:solidFill>
            <a:prstDash val="solid"/>
            <a:round/>
            <a:headEnd type="none" w="med" len="med"/>
            <a:tailEnd type="none" w="med" len="med"/>
          </a:ln>
        </p:spPr>
        <p:txBody>
          <a:bodyPr lIns="68575" tIns="34275" rIns="68575" bIns="34275" anchor="ctr" anchorCtr="0">
            <a:noAutofit/>
          </a:bodyPr>
          <a:lstStyle/>
          <a:p>
            <a:pPr marL="0" marR="0" lvl="0" indent="0" algn="ctr" rtl="0">
              <a:lnSpc>
                <a:spcPct val="100000"/>
              </a:lnSpc>
              <a:spcBef>
                <a:spcPts val="0"/>
              </a:spcBef>
              <a:spcAft>
                <a:spcPts val="0"/>
              </a:spcAft>
              <a:buClr>
                <a:srgbClr val="FFFFFF"/>
              </a:buClr>
              <a:buFont typeface="Arial"/>
              <a:buNone/>
            </a:pPr>
            <a:r>
              <a:rPr lang="zh-CN" altLang="en-US" b="1" dirty="0" smtClean="0">
                <a:solidFill>
                  <a:srgbClr val="FFFFFF"/>
                </a:solidFill>
                <a:latin typeface="Century Gothic"/>
                <a:ea typeface="Century Gothic"/>
                <a:cs typeface="Century Gothic"/>
                <a:sym typeface="Century Gothic"/>
              </a:rPr>
              <a:t>市场推广委员会</a:t>
            </a:r>
            <a:endParaRPr lang="en-US" b="1" dirty="0">
              <a:solidFill>
                <a:srgbClr val="FFFFFF"/>
              </a:solidFill>
              <a:latin typeface="Century Gothic"/>
              <a:ea typeface="Century Gothic"/>
              <a:cs typeface="Century Gothic"/>
              <a:sym typeface="Century Gothic"/>
            </a:endParaRPr>
          </a:p>
        </p:txBody>
      </p:sp>
      <p:sp>
        <p:nvSpPr>
          <p:cNvPr id="233" name="Shape 233"/>
          <p:cNvSpPr txBox="1">
            <a:spLocks noGrp="1"/>
          </p:cNvSpPr>
          <p:nvPr>
            <p:ph type="sldNum" idx="12"/>
          </p:nvPr>
        </p:nvSpPr>
        <p:spPr>
          <a:xfrm>
            <a:off x="8556783" y="4749850"/>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US"/>
              <a:t>13</a:t>
            </a:fld>
            <a:endParaRPr 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Shape 238"/>
          <p:cNvSpPr txBox="1">
            <a:spLocks noGrp="1"/>
          </p:cNvSpPr>
          <p:nvPr>
            <p:ph type="ctrTitle"/>
          </p:nvPr>
        </p:nvSpPr>
        <p:spPr>
          <a:xfrm>
            <a:off x="3965525" y="2585075"/>
            <a:ext cx="5072400" cy="431400"/>
          </a:xfrm>
          <a:prstGeom prst="rect">
            <a:avLst/>
          </a:prstGeom>
          <a:noFill/>
          <a:ln>
            <a:noFill/>
          </a:ln>
        </p:spPr>
        <p:txBody>
          <a:bodyPr lIns="121900" tIns="121900" rIns="121900" bIns="121900" anchor="ctr" anchorCtr="0">
            <a:noAutofit/>
          </a:bodyPr>
          <a:lstStyle/>
          <a:p>
            <a:pPr marL="0" marR="0" lvl="0" indent="0" algn="l" rtl="0">
              <a:lnSpc>
                <a:spcPct val="100000"/>
              </a:lnSpc>
              <a:spcBef>
                <a:spcPts val="0"/>
              </a:spcBef>
              <a:spcAft>
                <a:spcPts val="0"/>
              </a:spcAft>
              <a:buClr>
                <a:srgbClr val="446CA9"/>
              </a:buClr>
              <a:buSzPct val="25000"/>
              <a:buFont typeface="Helvetica Neue"/>
              <a:buNone/>
            </a:pPr>
            <a:r>
              <a:rPr lang="zh-CN" altLang="en-US" sz="2775" b="0" i="0" u="none" strike="noStrike" cap="none" dirty="0" smtClean="0">
                <a:solidFill>
                  <a:srgbClr val="446CA9"/>
                </a:solidFill>
                <a:latin typeface="Century Gothic"/>
                <a:ea typeface="Century Gothic"/>
                <a:cs typeface="Century Gothic"/>
                <a:sym typeface="Century Gothic"/>
              </a:rPr>
              <a:t>欢迎加入</a:t>
            </a:r>
            <a:r>
              <a:rPr lang="en-US" sz="2775" b="0" i="0" u="none" strike="noStrike" cap="none" dirty="0" smtClean="0">
                <a:solidFill>
                  <a:srgbClr val="446CA9"/>
                </a:solidFill>
                <a:latin typeface="Century Gothic"/>
                <a:ea typeface="Century Gothic"/>
                <a:cs typeface="Century Gothic"/>
                <a:sym typeface="Century Gothic"/>
              </a:rPr>
              <a:t>CNCF</a:t>
            </a:r>
            <a:endParaRPr lang="en-US" sz="2775" b="0" i="0" u="none" strike="noStrike" cap="none" dirty="0">
              <a:solidFill>
                <a:srgbClr val="446CA9"/>
              </a:solidFill>
              <a:latin typeface="Century Gothic"/>
              <a:ea typeface="Century Gothic"/>
              <a:cs typeface="Century Gothic"/>
              <a:sym typeface="Century Gothic"/>
            </a:endParaRPr>
          </a:p>
        </p:txBody>
      </p:sp>
      <p:sp>
        <p:nvSpPr>
          <p:cNvPr id="239" name="Shape 239"/>
          <p:cNvSpPr txBox="1">
            <a:spLocks noGrp="1"/>
          </p:cNvSpPr>
          <p:nvPr>
            <p:ph type="sldNum" idx="12"/>
          </p:nvPr>
        </p:nvSpPr>
        <p:spPr>
          <a:xfrm>
            <a:off x="8556783" y="4749850"/>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US"/>
              <a:t>14</a:t>
            </a:fld>
            <a:endParaRPr 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sp>
        <p:nvSpPr>
          <p:cNvPr id="511" name="Shape 511"/>
          <p:cNvSpPr/>
          <p:nvPr/>
        </p:nvSpPr>
        <p:spPr>
          <a:xfrm>
            <a:off x="102750" y="1090650"/>
            <a:ext cx="8938500" cy="159600"/>
          </a:xfrm>
          <a:prstGeom prst="rect">
            <a:avLst/>
          </a:prstGeom>
          <a:gradFill>
            <a:gsLst>
              <a:gs pos="0">
                <a:srgbClr val="005D9D"/>
              </a:gs>
              <a:gs pos="100000">
                <a:srgbClr val="96C0FF"/>
              </a:gs>
            </a:gsLst>
            <a:lin ang="16200038" scaled="0"/>
          </a:gradFill>
          <a:ln w="9525" cap="flat" cmpd="sng">
            <a:solidFill>
              <a:srgbClr val="4A7DB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512" name="Shape 512"/>
          <p:cNvSpPr txBox="1"/>
          <p:nvPr/>
        </p:nvSpPr>
        <p:spPr>
          <a:xfrm>
            <a:off x="3381448" y="1043550"/>
            <a:ext cx="2397900" cy="2538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Font typeface="Arial"/>
              <a:buNone/>
            </a:pPr>
            <a:r>
              <a:rPr lang="en-US" sz="1000" b="1" i="0" u="none" strike="noStrike" cap="none">
                <a:solidFill>
                  <a:schemeClr val="lt1"/>
                </a:solidFill>
                <a:latin typeface="Arial"/>
                <a:ea typeface="Arial"/>
                <a:cs typeface="Arial"/>
                <a:sym typeface="Arial"/>
              </a:rPr>
              <a:t>Platinum Members</a:t>
            </a:r>
            <a:endParaRPr sz="1000" b="1" i="0" u="none" strike="noStrike" cap="none">
              <a:solidFill>
                <a:schemeClr val="lt1"/>
              </a:solidFill>
              <a:latin typeface="Arial"/>
              <a:ea typeface="Arial"/>
              <a:cs typeface="Arial"/>
              <a:sym typeface="Arial"/>
            </a:endParaRPr>
          </a:p>
        </p:txBody>
      </p:sp>
      <p:pic>
        <p:nvPicPr>
          <p:cNvPr id="513" name="Shape 513"/>
          <p:cNvPicPr preferRelativeResize="0"/>
          <p:nvPr/>
        </p:nvPicPr>
        <p:blipFill rotWithShape="1">
          <a:blip r:embed="rId3">
            <a:alphaModFix/>
          </a:blip>
          <a:srcRect/>
          <a:stretch/>
        </p:blipFill>
        <p:spPr>
          <a:xfrm>
            <a:off x="4231316" y="2748248"/>
            <a:ext cx="666300" cy="408600"/>
          </a:xfrm>
          <a:prstGeom prst="rect">
            <a:avLst/>
          </a:prstGeom>
          <a:noFill/>
          <a:ln>
            <a:noFill/>
          </a:ln>
        </p:spPr>
      </p:pic>
      <p:pic>
        <p:nvPicPr>
          <p:cNvPr id="514" name="Shape 514" descr="suse_logo_color.jpg"/>
          <p:cNvPicPr preferRelativeResize="0"/>
          <p:nvPr/>
        </p:nvPicPr>
        <p:blipFill rotWithShape="1">
          <a:blip r:embed="rId4">
            <a:alphaModFix/>
          </a:blip>
          <a:srcRect/>
          <a:stretch/>
        </p:blipFill>
        <p:spPr>
          <a:xfrm>
            <a:off x="5868860" y="2787779"/>
            <a:ext cx="622800" cy="298800"/>
          </a:xfrm>
          <a:prstGeom prst="rect">
            <a:avLst/>
          </a:prstGeom>
          <a:noFill/>
          <a:ln>
            <a:noFill/>
          </a:ln>
        </p:spPr>
      </p:pic>
      <p:pic>
        <p:nvPicPr>
          <p:cNvPr id="515" name="Shape 515"/>
          <p:cNvPicPr preferRelativeResize="0"/>
          <p:nvPr/>
        </p:nvPicPr>
        <p:blipFill rotWithShape="1">
          <a:blip r:embed="rId5">
            <a:alphaModFix/>
          </a:blip>
          <a:srcRect/>
          <a:stretch/>
        </p:blipFill>
        <p:spPr>
          <a:xfrm>
            <a:off x="6621632" y="2703600"/>
            <a:ext cx="504000" cy="467100"/>
          </a:xfrm>
          <a:prstGeom prst="rect">
            <a:avLst/>
          </a:prstGeom>
          <a:noFill/>
          <a:ln>
            <a:noFill/>
          </a:ln>
        </p:spPr>
      </p:pic>
      <p:sp>
        <p:nvSpPr>
          <p:cNvPr id="516" name="Shape 516"/>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US"/>
              <a:t>15</a:t>
            </a:fld>
            <a:endParaRPr/>
          </a:p>
        </p:txBody>
      </p:sp>
      <p:sp>
        <p:nvSpPr>
          <p:cNvPr id="517" name="Shape 517"/>
          <p:cNvSpPr txBox="1">
            <a:spLocks noGrp="1"/>
          </p:cNvSpPr>
          <p:nvPr>
            <p:ph type="title"/>
          </p:nvPr>
        </p:nvSpPr>
        <p:spPr>
          <a:xfrm>
            <a:off x="164468" y="96346"/>
            <a:ext cx="8755500" cy="6744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FFFFF"/>
              </a:buClr>
              <a:buFont typeface="Century Gothic"/>
              <a:buNone/>
            </a:pPr>
            <a:r>
              <a:rPr lang="en-US" dirty="0"/>
              <a:t>200+</a:t>
            </a:r>
            <a:r>
              <a:rPr lang="en-US" b="1" i="0" u="none" strike="noStrike" cap="none" dirty="0">
                <a:solidFill>
                  <a:srgbClr val="FFFFFF"/>
                </a:solidFill>
                <a:latin typeface="Century Gothic"/>
                <a:ea typeface="Century Gothic"/>
                <a:cs typeface="Century Gothic"/>
                <a:sym typeface="Century Gothic"/>
              </a:rPr>
              <a:t> </a:t>
            </a:r>
            <a:r>
              <a:rPr lang="zh-CN" altLang="en-US" b="0" i="0" u="none" strike="noStrike" cap="none" dirty="0" smtClean="0">
                <a:solidFill>
                  <a:srgbClr val="FFFFFF"/>
                </a:solidFill>
                <a:latin typeface="Century Gothic"/>
                <a:ea typeface="Century Gothic"/>
                <a:cs typeface="Century Gothic"/>
                <a:sym typeface="Century Gothic"/>
              </a:rPr>
              <a:t>多家会员，且数量不断增长</a:t>
            </a:r>
            <a:endParaRPr b="0" i="0" u="none" strike="noStrike" cap="none" dirty="0">
              <a:solidFill>
                <a:srgbClr val="FFFFFF"/>
              </a:solidFill>
              <a:latin typeface="Century Gothic"/>
              <a:ea typeface="Century Gothic"/>
              <a:cs typeface="Century Gothic"/>
              <a:sym typeface="Century Gothic"/>
            </a:endParaRPr>
          </a:p>
        </p:txBody>
      </p:sp>
      <p:sp>
        <p:nvSpPr>
          <p:cNvPr id="518" name="Shape 518"/>
          <p:cNvSpPr/>
          <p:nvPr/>
        </p:nvSpPr>
        <p:spPr>
          <a:xfrm>
            <a:off x="4090925" y="3316400"/>
            <a:ext cx="3673200" cy="174300"/>
          </a:xfrm>
          <a:prstGeom prst="rect">
            <a:avLst/>
          </a:prstGeom>
          <a:gradFill>
            <a:gsLst>
              <a:gs pos="0">
                <a:srgbClr val="005D9D"/>
              </a:gs>
              <a:gs pos="100000">
                <a:srgbClr val="96C0FF"/>
              </a:gs>
            </a:gsLst>
            <a:lin ang="16200038" scaled="0"/>
          </a:gradFill>
          <a:ln w="9525" cap="flat" cmpd="sng">
            <a:solidFill>
              <a:srgbClr val="4A7DB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519" name="Shape 519"/>
          <p:cNvSpPr txBox="1"/>
          <p:nvPr/>
        </p:nvSpPr>
        <p:spPr>
          <a:xfrm>
            <a:off x="5126825" y="3276650"/>
            <a:ext cx="1601400" cy="2538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Font typeface="Arial"/>
              <a:buNone/>
            </a:pPr>
            <a:r>
              <a:rPr lang="en-US" sz="1000" b="1" i="0" u="none" strike="noStrike" cap="none">
                <a:solidFill>
                  <a:schemeClr val="lt1"/>
                </a:solidFill>
                <a:latin typeface="Arial"/>
                <a:ea typeface="Arial"/>
                <a:cs typeface="Arial"/>
                <a:sym typeface="Arial"/>
              </a:rPr>
              <a:t>End User Supporters</a:t>
            </a:r>
            <a:endParaRPr sz="1000" b="1" i="0" u="none" strike="noStrike" cap="none">
              <a:solidFill>
                <a:schemeClr val="lt1"/>
              </a:solidFill>
              <a:latin typeface="Arial"/>
              <a:ea typeface="Arial"/>
              <a:cs typeface="Arial"/>
              <a:sym typeface="Arial"/>
            </a:endParaRPr>
          </a:p>
        </p:txBody>
      </p:sp>
      <p:sp>
        <p:nvSpPr>
          <p:cNvPr id="520" name="Shape 520"/>
          <p:cNvSpPr/>
          <p:nvPr/>
        </p:nvSpPr>
        <p:spPr>
          <a:xfrm>
            <a:off x="102750" y="2381975"/>
            <a:ext cx="8938500" cy="159600"/>
          </a:xfrm>
          <a:prstGeom prst="rect">
            <a:avLst/>
          </a:prstGeom>
          <a:gradFill>
            <a:gsLst>
              <a:gs pos="0">
                <a:srgbClr val="005D9D"/>
              </a:gs>
              <a:gs pos="100000">
                <a:srgbClr val="96C0FF"/>
              </a:gs>
            </a:gsLst>
            <a:lin ang="16200038" scaled="0"/>
          </a:gradFill>
          <a:ln w="9525" cap="flat" cmpd="sng">
            <a:solidFill>
              <a:srgbClr val="4A7DB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521" name="Shape 521"/>
          <p:cNvSpPr txBox="1"/>
          <p:nvPr/>
        </p:nvSpPr>
        <p:spPr>
          <a:xfrm>
            <a:off x="3315300" y="2334875"/>
            <a:ext cx="2513400" cy="2538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Font typeface="Arial"/>
              <a:buNone/>
            </a:pPr>
            <a:r>
              <a:rPr lang="en-US" sz="1000" b="1">
                <a:solidFill>
                  <a:schemeClr val="lt1"/>
                </a:solidFill>
              </a:rPr>
              <a:t>Gold</a:t>
            </a:r>
            <a:r>
              <a:rPr lang="en-US" sz="1000" b="1" i="0" u="none" strike="noStrike" cap="none">
                <a:solidFill>
                  <a:schemeClr val="lt1"/>
                </a:solidFill>
                <a:latin typeface="Arial"/>
                <a:ea typeface="Arial"/>
                <a:cs typeface="Arial"/>
                <a:sym typeface="Arial"/>
              </a:rPr>
              <a:t> Members</a:t>
            </a:r>
            <a:endParaRPr sz="1000" b="1" i="0" u="none" strike="noStrike" cap="none">
              <a:solidFill>
                <a:schemeClr val="lt1"/>
              </a:solidFill>
              <a:latin typeface="Arial"/>
              <a:ea typeface="Arial"/>
              <a:cs typeface="Arial"/>
              <a:sym typeface="Arial"/>
            </a:endParaRPr>
          </a:p>
        </p:txBody>
      </p:sp>
      <p:sp>
        <p:nvSpPr>
          <p:cNvPr id="522" name="Shape 522"/>
          <p:cNvSpPr/>
          <p:nvPr/>
        </p:nvSpPr>
        <p:spPr>
          <a:xfrm>
            <a:off x="114825" y="3316400"/>
            <a:ext cx="3862800" cy="174300"/>
          </a:xfrm>
          <a:prstGeom prst="rect">
            <a:avLst/>
          </a:prstGeom>
          <a:gradFill>
            <a:gsLst>
              <a:gs pos="0">
                <a:srgbClr val="005D9D"/>
              </a:gs>
              <a:gs pos="100000">
                <a:srgbClr val="96C0FF"/>
              </a:gs>
            </a:gsLst>
            <a:lin ang="16200038" scaled="0"/>
          </a:gradFill>
          <a:ln w="9525" cap="flat" cmpd="sng">
            <a:solidFill>
              <a:srgbClr val="4A7DB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523" name="Shape 523"/>
          <p:cNvSpPr txBox="1"/>
          <p:nvPr/>
        </p:nvSpPr>
        <p:spPr>
          <a:xfrm>
            <a:off x="1202925" y="3276638"/>
            <a:ext cx="1654500" cy="2538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Font typeface="Arial"/>
              <a:buNone/>
            </a:pPr>
            <a:r>
              <a:rPr lang="en-US" sz="1000" b="1" i="0" u="none" strike="noStrike" cap="none">
                <a:solidFill>
                  <a:schemeClr val="lt1"/>
                </a:solidFill>
                <a:latin typeface="Arial"/>
                <a:ea typeface="Arial"/>
                <a:cs typeface="Arial"/>
                <a:sym typeface="Arial"/>
              </a:rPr>
              <a:t>End User Members</a:t>
            </a:r>
            <a:endParaRPr sz="1000" b="1" i="0" u="none" strike="noStrike" cap="none">
              <a:solidFill>
                <a:schemeClr val="lt1"/>
              </a:solidFill>
              <a:latin typeface="Arial"/>
              <a:ea typeface="Arial"/>
              <a:cs typeface="Arial"/>
              <a:sym typeface="Arial"/>
            </a:endParaRPr>
          </a:p>
        </p:txBody>
      </p:sp>
      <p:sp>
        <p:nvSpPr>
          <p:cNvPr id="524" name="Shape 524"/>
          <p:cNvSpPr/>
          <p:nvPr/>
        </p:nvSpPr>
        <p:spPr>
          <a:xfrm>
            <a:off x="7829525" y="3313800"/>
            <a:ext cx="1254900" cy="174300"/>
          </a:xfrm>
          <a:prstGeom prst="rect">
            <a:avLst/>
          </a:prstGeom>
          <a:gradFill>
            <a:gsLst>
              <a:gs pos="0">
                <a:srgbClr val="005D9D"/>
              </a:gs>
              <a:gs pos="100000">
                <a:srgbClr val="96C0FF"/>
              </a:gs>
            </a:gsLst>
            <a:lin ang="16200038" scaled="0"/>
          </a:gradFill>
          <a:ln w="9525" cap="flat" cmpd="sng">
            <a:solidFill>
              <a:srgbClr val="4A7DB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525" name="Shape 525"/>
          <p:cNvSpPr txBox="1"/>
          <p:nvPr/>
        </p:nvSpPr>
        <p:spPr>
          <a:xfrm>
            <a:off x="7700300" y="3274050"/>
            <a:ext cx="1521900" cy="2538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Font typeface="Arial"/>
              <a:buNone/>
            </a:pPr>
            <a:r>
              <a:rPr lang="en-US" sz="1000" b="1" i="0" u="none" strike="noStrike" cap="none">
                <a:solidFill>
                  <a:schemeClr val="lt1"/>
                </a:solidFill>
                <a:latin typeface="Arial"/>
                <a:ea typeface="Arial"/>
                <a:cs typeface="Arial"/>
                <a:sym typeface="Arial"/>
              </a:rPr>
              <a:t>Academic/Nonprofit</a:t>
            </a:r>
            <a:endParaRPr sz="1000" b="1" i="0" u="none" strike="noStrike" cap="none">
              <a:solidFill>
                <a:schemeClr val="lt1"/>
              </a:solidFill>
              <a:latin typeface="Arial"/>
              <a:ea typeface="Arial"/>
              <a:cs typeface="Arial"/>
              <a:sym typeface="Arial"/>
            </a:endParaRPr>
          </a:p>
        </p:txBody>
      </p:sp>
      <p:pic>
        <p:nvPicPr>
          <p:cNvPr id="526" name="Shape 526"/>
          <p:cNvPicPr preferRelativeResize="0"/>
          <p:nvPr/>
        </p:nvPicPr>
        <p:blipFill>
          <a:blip r:embed="rId6">
            <a:alphaModFix/>
          </a:blip>
          <a:stretch>
            <a:fillRect/>
          </a:stretch>
        </p:blipFill>
        <p:spPr>
          <a:xfrm>
            <a:off x="7331804" y="2799139"/>
            <a:ext cx="602231" cy="276022"/>
          </a:xfrm>
          <a:prstGeom prst="rect">
            <a:avLst/>
          </a:prstGeom>
          <a:noFill/>
          <a:ln>
            <a:noFill/>
          </a:ln>
        </p:spPr>
      </p:pic>
      <p:pic>
        <p:nvPicPr>
          <p:cNvPr id="527" name="Shape 527"/>
          <p:cNvPicPr preferRelativeResize="0"/>
          <p:nvPr/>
        </p:nvPicPr>
        <p:blipFill>
          <a:blip r:embed="rId7">
            <a:alphaModFix/>
          </a:blip>
          <a:stretch>
            <a:fillRect/>
          </a:stretch>
        </p:blipFill>
        <p:spPr>
          <a:xfrm>
            <a:off x="1456700" y="2546294"/>
            <a:ext cx="666300" cy="765384"/>
          </a:xfrm>
          <a:prstGeom prst="rect">
            <a:avLst/>
          </a:prstGeom>
          <a:noFill/>
          <a:ln>
            <a:noFill/>
          </a:ln>
        </p:spPr>
      </p:pic>
      <p:pic>
        <p:nvPicPr>
          <p:cNvPr id="528" name="Shape 528"/>
          <p:cNvPicPr preferRelativeResize="0"/>
          <p:nvPr/>
        </p:nvPicPr>
        <p:blipFill>
          <a:blip r:embed="rId8">
            <a:alphaModFix/>
          </a:blip>
          <a:stretch>
            <a:fillRect/>
          </a:stretch>
        </p:blipFill>
        <p:spPr>
          <a:xfrm>
            <a:off x="2176772" y="2621578"/>
            <a:ext cx="1045800" cy="499660"/>
          </a:xfrm>
          <a:prstGeom prst="rect">
            <a:avLst/>
          </a:prstGeom>
          <a:noFill/>
          <a:ln>
            <a:noFill/>
          </a:ln>
        </p:spPr>
      </p:pic>
      <p:pic>
        <p:nvPicPr>
          <p:cNvPr id="529" name="Shape 529"/>
          <p:cNvPicPr preferRelativeResize="0"/>
          <p:nvPr/>
        </p:nvPicPr>
        <p:blipFill>
          <a:blip r:embed="rId9">
            <a:alphaModFix/>
          </a:blip>
          <a:stretch>
            <a:fillRect/>
          </a:stretch>
        </p:blipFill>
        <p:spPr>
          <a:xfrm>
            <a:off x="5027588" y="2637976"/>
            <a:ext cx="635100" cy="635100"/>
          </a:xfrm>
          <a:prstGeom prst="rect">
            <a:avLst/>
          </a:prstGeom>
          <a:noFill/>
          <a:ln>
            <a:noFill/>
          </a:ln>
        </p:spPr>
      </p:pic>
      <p:pic>
        <p:nvPicPr>
          <p:cNvPr id="530" name="Shape 530"/>
          <p:cNvPicPr preferRelativeResize="0"/>
          <p:nvPr/>
        </p:nvPicPr>
        <p:blipFill>
          <a:blip r:embed="rId10">
            <a:alphaModFix/>
          </a:blip>
          <a:stretch>
            <a:fillRect/>
          </a:stretch>
        </p:blipFill>
        <p:spPr>
          <a:xfrm>
            <a:off x="3276344" y="2669295"/>
            <a:ext cx="825000" cy="566500"/>
          </a:xfrm>
          <a:prstGeom prst="rect">
            <a:avLst/>
          </a:prstGeom>
          <a:noFill/>
          <a:ln>
            <a:noFill/>
          </a:ln>
        </p:spPr>
      </p:pic>
      <p:pic>
        <p:nvPicPr>
          <p:cNvPr id="531" name="Shape 531" descr="logo_cncf_cisco.png"/>
          <p:cNvPicPr preferRelativeResize="0"/>
          <p:nvPr/>
        </p:nvPicPr>
        <p:blipFill rotWithShape="1">
          <a:blip r:embed="rId11">
            <a:alphaModFix/>
          </a:blip>
          <a:srcRect/>
          <a:stretch/>
        </p:blipFill>
        <p:spPr>
          <a:xfrm>
            <a:off x="3722985" y="1346281"/>
            <a:ext cx="679200" cy="417000"/>
          </a:xfrm>
          <a:prstGeom prst="rect">
            <a:avLst/>
          </a:prstGeom>
          <a:noFill/>
          <a:ln>
            <a:noFill/>
          </a:ln>
        </p:spPr>
      </p:pic>
      <p:pic>
        <p:nvPicPr>
          <p:cNvPr id="532" name="Shape 532" descr="cncf_logo_intel.png"/>
          <p:cNvPicPr preferRelativeResize="0"/>
          <p:nvPr/>
        </p:nvPicPr>
        <p:blipFill rotWithShape="1">
          <a:blip r:embed="rId12">
            <a:alphaModFix/>
          </a:blip>
          <a:srcRect/>
          <a:stretch/>
        </p:blipFill>
        <p:spPr>
          <a:xfrm>
            <a:off x="1425455" y="1870522"/>
            <a:ext cx="666300" cy="409200"/>
          </a:xfrm>
          <a:prstGeom prst="rect">
            <a:avLst/>
          </a:prstGeom>
          <a:noFill/>
          <a:ln>
            <a:noFill/>
          </a:ln>
        </p:spPr>
      </p:pic>
      <p:pic>
        <p:nvPicPr>
          <p:cNvPr id="533" name="Shape 533"/>
          <p:cNvPicPr preferRelativeResize="0"/>
          <p:nvPr/>
        </p:nvPicPr>
        <p:blipFill rotWithShape="1">
          <a:blip r:embed="rId13">
            <a:alphaModFix/>
          </a:blip>
          <a:srcRect/>
          <a:stretch/>
        </p:blipFill>
        <p:spPr>
          <a:xfrm>
            <a:off x="5762141" y="1301581"/>
            <a:ext cx="567900" cy="506400"/>
          </a:xfrm>
          <a:prstGeom prst="rect">
            <a:avLst/>
          </a:prstGeom>
          <a:noFill/>
          <a:ln>
            <a:noFill/>
          </a:ln>
        </p:spPr>
      </p:pic>
      <p:pic>
        <p:nvPicPr>
          <p:cNvPr id="534" name="Shape 534" descr="cncf_fujitsu.png"/>
          <p:cNvPicPr preferRelativeResize="0"/>
          <p:nvPr/>
        </p:nvPicPr>
        <p:blipFill rotWithShape="1">
          <a:blip r:embed="rId14">
            <a:alphaModFix/>
          </a:blip>
          <a:srcRect/>
          <a:stretch/>
        </p:blipFill>
        <p:spPr>
          <a:xfrm>
            <a:off x="6518769" y="1365031"/>
            <a:ext cx="617700" cy="379500"/>
          </a:xfrm>
          <a:prstGeom prst="rect">
            <a:avLst/>
          </a:prstGeom>
          <a:noFill/>
          <a:ln>
            <a:noFill/>
          </a:ln>
        </p:spPr>
      </p:pic>
      <p:pic>
        <p:nvPicPr>
          <p:cNvPr id="535" name="Shape 535" descr="logo_cncf_mesosphere.png"/>
          <p:cNvPicPr preferRelativeResize="0"/>
          <p:nvPr/>
        </p:nvPicPr>
        <p:blipFill rotWithShape="1">
          <a:blip r:embed="rId15">
            <a:alphaModFix/>
          </a:blip>
          <a:srcRect/>
          <a:stretch/>
        </p:blipFill>
        <p:spPr>
          <a:xfrm>
            <a:off x="2905924" y="1887022"/>
            <a:ext cx="612300" cy="376200"/>
          </a:xfrm>
          <a:prstGeom prst="rect">
            <a:avLst/>
          </a:prstGeom>
          <a:noFill/>
          <a:ln>
            <a:noFill/>
          </a:ln>
        </p:spPr>
      </p:pic>
      <p:pic>
        <p:nvPicPr>
          <p:cNvPr id="536" name="Shape 536" descr="cncf_logo_rh.png"/>
          <p:cNvPicPr preferRelativeResize="0"/>
          <p:nvPr/>
        </p:nvPicPr>
        <p:blipFill rotWithShape="1">
          <a:blip r:embed="rId16">
            <a:alphaModFix/>
          </a:blip>
          <a:srcRect/>
          <a:stretch/>
        </p:blipFill>
        <p:spPr>
          <a:xfrm>
            <a:off x="5579023" y="1821322"/>
            <a:ext cx="826500" cy="507600"/>
          </a:xfrm>
          <a:prstGeom prst="rect">
            <a:avLst/>
          </a:prstGeom>
          <a:noFill/>
          <a:ln>
            <a:noFill/>
          </a:ln>
        </p:spPr>
      </p:pic>
      <p:pic>
        <p:nvPicPr>
          <p:cNvPr id="537" name="Shape 537" descr="cncf_logo_huawei.png"/>
          <p:cNvPicPr preferRelativeResize="0"/>
          <p:nvPr/>
        </p:nvPicPr>
        <p:blipFill rotWithShape="1">
          <a:blip r:embed="rId17">
            <a:alphaModFix/>
          </a:blip>
          <a:srcRect/>
          <a:stretch/>
        </p:blipFill>
        <p:spPr>
          <a:xfrm>
            <a:off x="8310725" y="1310131"/>
            <a:ext cx="796800" cy="489300"/>
          </a:xfrm>
          <a:prstGeom prst="rect">
            <a:avLst/>
          </a:prstGeom>
          <a:noFill/>
          <a:ln>
            <a:noFill/>
          </a:ln>
        </p:spPr>
      </p:pic>
      <p:pic>
        <p:nvPicPr>
          <p:cNvPr id="538" name="Shape 538"/>
          <p:cNvPicPr preferRelativeResize="0"/>
          <p:nvPr/>
        </p:nvPicPr>
        <p:blipFill>
          <a:blip r:embed="rId18">
            <a:alphaModFix/>
          </a:blip>
          <a:stretch>
            <a:fillRect/>
          </a:stretch>
        </p:blipFill>
        <p:spPr>
          <a:xfrm>
            <a:off x="6528658" y="1898913"/>
            <a:ext cx="714299" cy="352417"/>
          </a:xfrm>
          <a:prstGeom prst="rect">
            <a:avLst/>
          </a:prstGeom>
          <a:noFill/>
          <a:ln>
            <a:noFill/>
          </a:ln>
        </p:spPr>
      </p:pic>
      <p:pic>
        <p:nvPicPr>
          <p:cNvPr id="539" name="Shape 539" descr="DellTech_Logo_Prm_Blue_Gry_rgb[4].jpg"/>
          <p:cNvPicPr preferRelativeResize="0"/>
          <p:nvPr/>
        </p:nvPicPr>
        <p:blipFill rotWithShape="1">
          <a:blip r:embed="rId19">
            <a:alphaModFix/>
          </a:blip>
          <a:srcRect/>
          <a:stretch/>
        </p:blipFill>
        <p:spPr>
          <a:xfrm>
            <a:off x="4590913" y="1491031"/>
            <a:ext cx="982500" cy="127500"/>
          </a:xfrm>
          <a:prstGeom prst="rect">
            <a:avLst/>
          </a:prstGeom>
          <a:noFill/>
          <a:ln>
            <a:noFill/>
          </a:ln>
        </p:spPr>
      </p:pic>
      <p:pic>
        <p:nvPicPr>
          <p:cNvPr id="540" name="Shape 540"/>
          <p:cNvPicPr preferRelativeResize="0"/>
          <p:nvPr/>
        </p:nvPicPr>
        <p:blipFill>
          <a:blip r:embed="rId20">
            <a:alphaModFix/>
          </a:blip>
          <a:stretch>
            <a:fillRect/>
          </a:stretch>
        </p:blipFill>
        <p:spPr>
          <a:xfrm>
            <a:off x="4610190" y="1863697"/>
            <a:ext cx="845699" cy="422849"/>
          </a:xfrm>
          <a:prstGeom prst="rect">
            <a:avLst/>
          </a:prstGeom>
          <a:noFill/>
          <a:ln>
            <a:noFill/>
          </a:ln>
        </p:spPr>
      </p:pic>
      <p:pic>
        <p:nvPicPr>
          <p:cNvPr id="541" name="Shape 541"/>
          <p:cNvPicPr preferRelativeResize="0"/>
          <p:nvPr/>
        </p:nvPicPr>
        <p:blipFill>
          <a:blip r:embed="rId21">
            <a:alphaModFix/>
          </a:blip>
          <a:stretch>
            <a:fillRect/>
          </a:stretch>
        </p:blipFill>
        <p:spPr>
          <a:xfrm>
            <a:off x="8168426" y="2004663"/>
            <a:ext cx="864700" cy="140918"/>
          </a:xfrm>
          <a:prstGeom prst="rect">
            <a:avLst/>
          </a:prstGeom>
          <a:noFill/>
          <a:ln>
            <a:noFill/>
          </a:ln>
        </p:spPr>
      </p:pic>
      <p:pic>
        <p:nvPicPr>
          <p:cNvPr id="542" name="Shape 542"/>
          <p:cNvPicPr preferRelativeResize="0"/>
          <p:nvPr/>
        </p:nvPicPr>
        <p:blipFill>
          <a:blip r:embed="rId22">
            <a:alphaModFix/>
          </a:blip>
          <a:stretch>
            <a:fillRect/>
          </a:stretch>
        </p:blipFill>
        <p:spPr>
          <a:xfrm>
            <a:off x="3641358" y="1816129"/>
            <a:ext cx="845698" cy="517986"/>
          </a:xfrm>
          <a:prstGeom prst="rect">
            <a:avLst/>
          </a:prstGeom>
          <a:noFill/>
          <a:ln>
            <a:noFill/>
          </a:ln>
        </p:spPr>
      </p:pic>
      <p:pic>
        <p:nvPicPr>
          <p:cNvPr id="543" name="Shape 543"/>
          <p:cNvPicPr preferRelativeResize="0"/>
          <p:nvPr/>
        </p:nvPicPr>
        <p:blipFill rotWithShape="1">
          <a:blip r:embed="rId23">
            <a:alphaModFix/>
          </a:blip>
          <a:srcRect t="13741" b="13515"/>
          <a:stretch/>
        </p:blipFill>
        <p:spPr>
          <a:xfrm>
            <a:off x="7366091" y="1828088"/>
            <a:ext cx="679200" cy="494068"/>
          </a:xfrm>
          <a:prstGeom prst="rect">
            <a:avLst/>
          </a:prstGeom>
          <a:noFill/>
          <a:ln>
            <a:noFill/>
          </a:ln>
        </p:spPr>
      </p:pic>
      <p:pic>
        <p:nvPicPr>
          <p:cNvPr id="544" name="Shape 544" descr="logo_AWS.png"/>
          <p:cNvPicPr preferRelativeResize="0"/>
          <p:nvPr/>
        </p:nvPicPr>
        <p:blipFill>
          <a:blip r:embed="rId24">
            <a:alphaModFix/>
          </a:blip>
          <a:stretch>
            <a:fillRect/>
          </a:stretch>
        </p:blipFill>
        <p:spPr>
          <a:xfrm>
            <a:off x="1681729" y="1335734"/>
            <a:ext cx="714300" cy="438094"/>
          </a:xfrm>
          <a:prstGeom prst="rect">
            <a:avLst/>
          </a:prstGeom>
          <a:noFill/>
          <a:ln>
            <a:noFill/>
          </a:ln>
        </p:spPr>
      </p:pic>
      <p:pic>
        <p:nvPicPr>
          <p:cNvPr id="545" name="Shape 545"/>
          <p:cNvPicPr preferRelativeResize="0"/>
          <p:nvPr/>
        </p:nvPicPr>
        <p:blipFill rotWithShape="1">
          <a:blip r:embed="rId25">
            <a:alphaModFix/>
          </a:blip>
          <a:srcRect t="24947" b="23783"/>
          <a:stretch/>
        </p:blipFill>
        <p:spPr>
          <a:xfrm>
            <a:off x="2584757" y="1372230"/>
            <a:ext cx="949500" cy="365103"/>
          </a:xfrm>
          <a:prstGeom prst="rect">
            <a:avLst/>
          </a:prstGeom>
          <a:noFill/>
          <a:ln>
            <a:noFill/>
          </a:ln>
        </p:spPr>
      </p:pic>
      <p:pic>
        <p:nvPicPr>
          <p:cNvPr id="546" name="Shape 546"/>
          <p:cNvPicPr preferRelativeResize="0"/>
          <p:nvPr/>
        </p:nvPicPr>
        <p:blipFill>
          <a:blip r:embed="rId26">
            <a:alphaModFix/>
          </a:blip>
          <a:stretch>
            <a:fillRect/>
          </a:stretch>
        </p:blipFill>
        <p:spPr>
          <a:xfrm>
            <a:off x="7325197" y="1310759"/>
            <a:ext cx="796800" cy="488045"/>
          </a:xfrm>
          <a:prstGeom prst="rect">
            <a:avLst/>
          </a:prstGeom>
          <a:noFill/>
          <a:ln>
            <a:noFill/>
          </a:ln>
        </p:spPr>
      </p:pic>
      <p:pic>
        <p:nvPicPr>
          <p:cNvPr id="547" name="Shape 547"/>
          <p:cNvPicPr preferRelativeResize="0"/>
          <p:nvPr/>
        </p:nvPicPr>
        <p:blipFill>
          <a:blip r:embed="rId27">
            <a:alphaModFix/>
          </a:blip>
          <a:stretch>
            <a:fillRect/>
          </a:stretch>
        </p:blipFill>
        <p:spPr>
          <a:xfrm>
            <a:off x="137925" y="1457830"/>
            <a:ext cx="1355076" cy="193902"/>
          </a:xfrm>
          <a:prstGeom prst="rect">
            <a:avLst/>
          </a:prstGeom>
          <a:noFill/>
          <a:ln>
            <a:noFill/>
          </a:ln>
        </p:spPr>
      </p:pic>
      <p:pic>
        <p:nvPicPr>
          <p:cNvPr id="548" name="Shape 548"/>
          <p:cNvPicPr preferRelativeResize="0"/>
          <p:nvPr/>
        </p:nvPicPr>
        <p:blipFill>
          <a:blip r:embed="rId28">
            <a:alphaModFix/>
          </a:blip>
          <a:stretch>
            <a:fillRect/>
          </a:stretch>
        </p:blipFill>
        <p:spPr>
          <a:xfrm>
            <a:off x="77338" y="1933672"/>
            <a:ext cx="1224984" cy="282900"/>
          </a:xfrm>
          <a:prstGeom prst="rect">
            <a:avLst/>
          </a:prstGeom>
          <a:noFill/>
          <a:ln>
            <a:noFill/>
          </a:ln>
        </p:spPr>
      </p:pic>
      <p:pic>
        <p:nvPicPr>
          <p:cNvPr id="549" name="Shape 549"/>
          <p:cNvPicPr preferRelativeResize="0"/>
          <p:nvPr/>
        </p:nvPicPr>
        <p:blipFill rotWithShape="1">
          <a:blip r:embed="rId29">
            <a:alphaModFix/>
          </a:blip>
          <a:srcRect l="15368" t="3747" r="13940" b="7654"/>
          <a:stretch/>
        </p:blipFill>
        <p:spPr>
          <a:xfrm>
            <a:off x="2214890" y="1857139"/>
            <a:ext cx="567900" cy="435965"/>
          </a:xfrm>
          <a:prstGeom prst="rect">
            <a:avLst/>
          </a:prstGeom>
          <a:noFill/>
          <a:ln>
            <a:noFill/>
          </a:ln>
        </p:spPr>
      </p:pic>
      <p:pic>
        <p:nvPicPr>
          <p:cNvPr id="550" name="Shape 550" descr="C1_Core_NG_RGB_R-01.png"/>
          <p:cNvPicPr preferRelativeResize="0"/>
          <p:nvPr/>
        </p:nvPicPr>
        <p:blipFill rotWithShape="1">
          <a:blip r:embed="rId30">
            <a:alphaModFix/>
          </a:blip>
          <a:srcRect l="23393" t="38182" r="22741" b="35997"/>
          <a:stretch/>
        </p:blipFill>
        <p:spPr>
          <a:xfrm>
            <a:off x="624463" y="3610497"/>
            <a:ext cx="622800" cy="230700"/>
          </a:xfrm>
          <a:prstGeom prst="rect">
            <a:avLst/>
          </a:prstGeom>
          <a:noFill/>
          <a:ln>
            <a:noFill/>
          </a:ln>
        </p:spPr>
      </p:pic>
      <p:pic>
        <p:nvPicPr>
          <p:cNvPr id="551" name="Shape 551"/>
          <p:cNvPicPr preferRelativeResize="0"/>
          <p:nvPr/>
        </p:nvPicPr>
        <p:blipFill rotWithShape="1">
          <a:blip r:embed="rId31">
            <a:alphaModFix/>
          </a:blip>
          <a:srcRect/>
          <a:stretch/>
        </p:blipFill>
        <p:spPr>
          <a:xfrm>
            <a:off x="7687626" y="4449922"/>
            <a:ext cx="462000" cy="265200"/>
          </a:xfrm>
          <a:prstGeom prst="rect">
            <a:avLst/>
          </a:prstGeom>
          <a:noFill/>
          <a:ln>
            <a:noFill/>
          </a:ln>
        </p:spPr>
      </p:pic>
      <p:pic>
        <p:nvPicPr>
          <p:cNvPr id="552" name="Shape 552"/>
          <p:cNvPicPr preferRelativeResize="0"/>
          <p:nvPr/>
        </p:nvPicPr>
        <p:blipFill rotWithShape="1">
          <a:blip r:embed="rId32">
            <a:alphaModFix/>
          </a:blip>
          <a:srcRect/>
          <a:stretch/>
        </p:blipFill>
        <p:spPr>
          <a:xfrm>
            <a:off x="1832263" y="3603297"/>
            <a:ext cx="399600" cy="245100"/>
          </a:xfrm>
          <a:prstGeom prst="rect">
            <a:avLst/>
          </a:prstGeom>
          <a:noFill/>
          <a:ln>
            <a:noFill/>
          </a:ln>
        </p:spPr>
      </p:pic>
      <p:pic>
        <p:nvPicPr>
          <p:cNvPr id="553" name="Shape 553"/>
          <p:cNvPicPr preferRelativeResize="0"/>
          <p:nvPr/>
        </p:nvPicPr>
        <p:blipFill rotWithShape="1">
          <a:blip r:embed="rId33">
            <a:alphaModFix/>
          </a:blip>
          <a:srcRect/>
          <a:stretch/>
        </p:blipFill>
        <p:spPr>
          <a:xfrm>
            <a:off x="3567401" y="3584247"/>
            <a:ext cx="462000" cy="283200"/>
          </a:xfrm>
          <a:prstGeom prst="rect">
            <a:avLst/>
          </a:prstGeom>
          <a:noFill/>
          <a:ln>
            <a:noFill/>
          </a:ln>
        </p:spPr>
      </p:pic>
      <p:pic>
        <p:nvPicPr>
          <p:cNvPr id="554" name="Shape 554"/>
          <p:cNvPicPr preferRelativeResize="0"/>
          <p:nvPr/>
        </p:nvPicPr>
        <p:blipFill rotWithShape="1">
          <a:blip r:embed="rId34">
            <a:alphaModFix/>
          </a:blip>
          <a:srcRect l="-4950" t="28476" r="4949" b="29547"/>
          <a:stretch/>
        </p:blipFill>
        <p:spPr>
          <a:xfrm>
            <a:off x="2749950" y="3990712"/>
            <a:ext cx="653100" cy="168000"/>
          </a:xfrm>
          <a:prstGeom prst="rect">
            <a:avLst/>
          </a:prstGeom>
          <a:noFill/>
          <a:ln>
            <a:noFill/>
          </a:ln>
        </p:spPr>
      </p:pic>
      <p:pic>
        <p:nvPicPr>
          <p:cNvPr id="555" name="Shape 555" descr="logo_ticketmaster-300x184.png"/>
          <p:cNvPicPr preferRelativeResize="0"/>
          <p:nvPr/>
        </p:nvPicPr>
        <p:blipFill rotWithShape="1">
          <a:blip r:embed="rId35">
            <a:alphaModFix/>
          </a:blip>
          <a:srcRect t="32739" b="33416"/>
          <a:stretch/>
        </p:blipFill>
        <p:spPr>
          <a:xfrm>
            <a:off x="7072527" y="4184012"/>
            <a:ext cx="533400" cy="110700"/>
          </a:xfrm>
          <a:prstGeom prst="rect">
            <a:avLst/>
          </a:prstGeom>
          <a:noFill/>
          <a:ln>
            <a:noFill/>
          </a:ln>
        </p:spPr>
      </p:pic>
      <p:pic>
        <p:nvPicPr>
          <p:cNvPr id="556" name="Shape 556"/>
          <p:cNvPicPr preferRelativeResize="0"/>
          <p:nvPr/>
        </p:nvPicPr>
        <p:blipFill rotWithShape="1">
          <a:blip r:embed="rId36">
            <a:alphaModFix/>
          </a:blip>
          <a:srcRect/>
          <a:stretch/>
        </p:blipFill>
        <p:spPr>
          <a:xfrm>
            <a:off x="4144066" y="3579747"/>
            <a:ext cx="245400" cy="139800"/>
          </a:xfrm>
          <a:prstGeom prst="rect">
            <a:avLst/>
          </a:prstGeom>
          <a:noFill/>
          <a:ln>
            <a:noFill/>
          </a:ln>
        </p:spPr>
      </p:pic>
      <p:pic>
        <p:nvPicPr>
          <p:cNvPr id="557" name="Shape 557"/>
          <p:cNvPicPr preferRelativeResize="0"/>
          <p:nvPr/>
        </p:nvPicPr>
        <p:blipFill rotWithShape="1">
          <a:blip r:embed="rId37">
            <a:alphaModFix/>
          </a:blip>
          <a:srcRect/>
          <a:stretch/>
        </p:blipFill>
        <p:spPr>
          <a:xfrm>
            <a:off x="4242954" y="4468718"/>
            <a:ext cx="245400" cy="81000"/>
          </a:xfrm>
          <a:prstGeom prst="rect">
            <a:avLst/>
          </a:prstGeom>
          <a:noFill/>
          <a:ln>
            <a:noFill/>
          </a:ln>
        </p:spPr>
      </p:pic>
      <p:pic>
        <p:nvPicPr>
          <p:cNvPr id="558" name="Shape 558"/>
          <p:cNvPicPr preferRelativeResize="0"/>
          <p:nvPr/>
        </p:nvPicPr>
        <p:blipFill>
          <a:blip r:embed="rId38">
            <a:alphaModFix/>
          </a:blip>
          <a:stretch>
            <a:fillRect/>
          </a:stretch>
        </p:blipFill>
        <p:spPr>
          <a:xfrm>
            <a:off x="7236844" y="3535187"/>
            <a:ext cx="373250" cy="228920"/>
          </a:xfrm>
          <a:prstGeom prst="rect">
            <a:avLst/>
          </a:prstGeom>
          <a:noFill/>
          <a:ln>
            <a:noFill/>
          </a:ln>
        </p:spPr>
      </p:pic>
      <p:pic>
        <p:nvPicPr>
          <p:cNvPr id="559" name="Shape 559"/>
          <p:cNvPicPr preferRelativeResize="0"/>
          <p:nvPr/>
        </p:nvPicPr>
        <p:blipFill>
          <a:blip r:embed="rId39">
            <a:alphaModFix/>
          </a:blip>
          <a:stretch>
            <a:fillRect/>
          </a:stretch>
        </p:blipFill>
        <p:spPr>
          <a:xfrm>
            <a:off x="8693076" y="4395069"/>
            <a:ext cx="399600" cy="374905"/>
          </a:xfrm>
          <a:prstGeom prst="rect">
            <a:avLst/>
          </a:prstGeom>
          <a:noFill/>
          <a:ln>
            <a:noFill/>
          </a:ln>
        </p:spPr>
      </p:pic>
      <p:pic>
        <p:nvPicPr>
          <p:cNvPr id="560" name="Shape 560"/>
          <p:cNvPicPr preferRelativeResize="0"/>
          <p:nvPr/>
        </p:nvPicPr>
        <p:blipFill>
          <a:blip r:embed="rId40">
            <a:alphaModFix/>
          </a:blip>
          <a:stretch>
            <a:fillRect/>
          </a:stretch>
        </p:blipFill>
        <p:spPr>
          <a:xfrm>
            <a:off x="7902264" y="3604300"/>
            <a:ext cx="461924" cy="264572"/>
          </a:xfrm>
          <a:prstGeom prst="rect">
            <a:avLst/>
          </a:prstGeom>
          <a:noFill/>
          <a:ln>
            <a:noFill/>
          </a:ln>
        </p:spPr>
      </p:pic>
      <p:pic>
        <p:nvPicPr>
          <p:cNvPr id="561" name="Shape 561"/>
          <p:cNvPicPr preferRelativeResize="0"/>
          <p:nvPr/>
        </p:nvPicPr>
        <p:blipFill>
          <a:blip r:embed="rId39">
            <a:alphaModFix/>
          </a:blip>
          <a:stretch>
            <a:fillRect/>
          </a:stretch>
        </p:blipFill>
        <p:spPr>
          <a:xfrm>
            <a:off x="2944134" y="4322593"/>
            <a:ext cx="373250" cy="373250"/>
          </a:xfrm>
          <a:prstGeom prst="rect">
            <a:avLst/>
          </a:prstGeom>
          <a:noFill/>
          <a:ln>
            <a:noFill/>
          </a:ln>
        </p:spPr>
      </p:pic>
      <p:pic>
        <p:nvPicPr>
          <p:cNvPr id="562" name="Shape 562"/>
          <p:cNvPicPr preferRelativeResize="0"/>
          <p:nvPr/>
        </p:nvPicPr>
        <p:blipFill rotWithShape="1">
          <a:blip r:embed="rId41">
            <a:alphaModFix/>
          </a:blip>
          <a:srcRect t="21771" b="23880"/>
          <a:stretch/>
        </p:blipFill>
        <p:spPr>
          <a:xfrm>
            <a:off x="14225" y="3634397"/>
            <a:ext cx="548700" cy="182900"/>
          </a:xfrm>
          <a:prstGeom prst="rect">
            <a:avLst/>
          </a:prstGeom>
          <a:noFill/>
          <a:ln>
            <a:noFill/>
          </a:ln>
        </p:spPr>
      </p:pic>
      <p:pic>
        <p:nvPicPr>
          <p:cNvPr id="563" name="Shape 563"/>
          <p:cNvPicPr preferRelativeResize="0"/>
          <p:nvPr/>
        </p:nvPicPr>
        <p:blipFill>
          <a:blip r:embed="rId42">
            <a:alphaModFix/>
          </a:blip>
          <a:stretch>
            <a:fillRect/>
          </a:stretch>
        </p:blipFill>
        <p:spPr>
          <a:xfrm>
            <a:off x="2957163" y="3634639"/>
            <a:ext cx="548700" cy="182416"/>
          </a:xfrm>
          <a:prstGeom prst="rect">
            <a:avLst/>
          </a:prstGeom>
          <a:noFill/>
          <a:ln>
            <a:noFill/>
          </a:ln>
        </p:spPr>
      </p:pic>
      <p:pic>
        <p:nvPicPr>
          <p:cNvPr id="564" name="Shape 564"/>
          <p:cNvPicPr preferRelativeResize="0"/>
          <p:nvPr/>
        </p:nvPicPr>
        <p:blipFill>
          <a:blip r:embed="rId43">
            <a:alphaModFix/>
          </a:blip>
          <a:stretch>
            <a:fillRect/>
          </a:stretch>
        </p:blipFill>
        <p:spPr>
          <a:xfrm>
            <a:off x="5282827" y="3510925"/>
            <a:ext cx="312315" cy="277444"/>
          </a:xfrm>
          <a:prstGeom prst="rect">
            <a:avLst/>
          </a:prstGeom>
          <a:noFill/>
          <a:ln>
            <a:noFill/>
          </a:ln>
        </p:spPr>
      </p:pic>
      <p:pic>
        <p:nvPicPr>
          <p:cNvPr id="565" name="Shape 565"/>
          <p:cNvPicPr preferRelativeResize="0"/>
          <p:nvPr/>
        </p:nvPicPr>
        <p:blipFill>
          <a:blip r:embed="rId44">
            <a:alphaModFix/>
          </a:blip>
          <a:stretch>
            <a:fillRect/>
          </a:stretch>
        </p:blipFill>
        <p:spPr>
          <a:xfrm>
            <a:off x="2376132" y="4345669"/>
            <a:ext cx="533312" cy="327099"/>
          </a:xfrm>
          <a:prstGeom prst="rect">
            <a:avLst/>
          </a:prstGeom>
          <a:noFill/>
          <a:ln>
            <a:noFill/>
          </a:ln>
        </p:spPr>
      </p:pic>
      <p:pic>
        <p:nvPicPr>
          <p:cNvPr id="566" name="Shape 566" descr="ZenDesk.png"/>
          <p:cNvPicPr preferRelativeResize="0"/>
          <p:nvPr/>
        </p:nvPicPr>
        <p:blipFill>
          <a:blip r:embed="rId45">
            <a:alphaModFix/>
          </a:blip>
          <a:stretch>
            <a:fillRect/>
          </a:stretch>
        </p:blipFill>
        <p:spPr>
          <a:xfrm>
            <a:off x="7190914" y="4411840"/>
            <a:ext cx="245400" cy="194756"/>
          </a:xfrm>
          <a:prstGeom prst="rect">
            <a:avLst/>
          </a:prstGeom>
          <a:noFill/>
          <a:ln>
            <a:noFill/>
          </a:ln>
        </p:spPr>
      </p:pic>
      <p:pic>
        <p:nvPicPr>
          <p:cNvPr id="567" name="Shape 567"/>
          <p:cNvPicPr preferRelativeResize="0"/>
          <p:nvPr/>
        </p:nvPicPr>
        <p:blipFill>
          <a:blip r:embed="rId46">
            <a:alphaModFix/>
          </a:blip>
          <a:stretch>
            <a:fillRect/>
          </a:stretch>
        </p:blipFill>
        <p:spPr>
          <a:xfrm>
            <a:off x="4166830" y="3855171"/>
            <a:ext cx="312326" cy="198552"/>
          </a:xfrm>
          <a:prstGeom prst="rect">
            <a:avLst/>
          </a:prstGeom>
          <a:noFill/>
          <a:ln>
            <a:noFill/>
          </a:ln>
        </p:spPr>
      </p:pic>
      <p:pic>
        <p:nvPicPr>
          <p:cNvPr id="568" name="Shape 568" descr="pinterest.png"/>
          <p:cNvPicPr preferRelativeResize="0"/>
          <p:nvPr/>
        </p:nvPicPr>
        <p:blipFill>
          <a:blip r:embed="rId47">
            <a:alphaModFix/>
          </a:blip>
          <a:stretch>
            <a:fillRect/>
          </a:stretch>
        </p:blipFill>
        <p:spPr>
          <a:xfrm>
            <a:off x="3426525" y="3951174"/>
            <a:ext cx="617700" cy="247076"/>
          </a:xfrm>
          <a:prstGeom prst="rect">
            <a:avLst/>
          </a:prstGeom>
          <a:noFill/>
          <a:ln>
            <a:noFill/>
          </a:ln>
        </p:spPr>
      </p:pic>
      <p:pic>
        <p:nvPicPr>
          <p:cNvPr id="569" name="Shape 569"/>
          <p:cNvPicPr preferRelativeResize="0"/>
          <p:nvPr/>
        </p:nvPicPr>
        <p:blipFill rotWithShape="1">
          <a:blip r:embed="rId48">
            <a:alphaModFix/>
          </a:blip>
          <a:srcRect t="24720" b="22783"/>
          <a:stretch/>
        </p:blipFill>
        <p:spPr>
          <a:xfrm>
            <a:off x="4223508" y="4159749"/>
            <a:ext cx="461925" cy="159226"/>
          </a:xfrm>
          <a:prstGeom prst="rect">
            <a:avLst/>
          </a:prstGeom>
          <a:noFill/>
          <a:ln>
            <a:noFill/>
          </a:ln>
        </p:spPr>
      </p:pic>
      <p:pic>
        <p:nvPicPr>
          <p:cNvPr id="570" name="Shape 570"/>
          <p:cNvPicPr preferRelativeResize="0"/>
          <p:nvPr/>
        </p:nvPicPr>
        <p:blipFill>
          <a:blip r:embed="rId49">
            <a:alphaModFix/>
          </a:blip>
          <a:stretch>
            <a:fillRect/>
          </a:stretch>
        </p:blipFill>
        <p:spPr>
          <a:xfrm>
            <a:off x="6514852" y="3511647"/>
            <a:ext cx="461937" cy="276000"/>
          </a:xfrm>
          <a:prstGeom prst="rect">
            <a:avLst/>
          </a:prstGeom>
          <a:noFill/>
          <a:ln>
            <a:noFill/>
          </a:ln>
        </p:spPr>
      </p:pic>
      <p:pic>
        <p:nvPicPr>
          <p:cNvPr id="571" name="Shape 571"/>
          <p:cNvPicPr preferRelativeResize="0"/>
          <p:nvPr/>
        </p:nvPicPr>
        <p:blipFill>
          <a:blip r:embed="rId50">
            <a:alphaModFix/>
          </a:blip>
          <a:stretch>
            <a:fillRect/>
          </a:stretch>
        </p:blipFill>
        <p:spPr>
          <a:xfrm>
            <a:off x="7217291" y="3834667"/>
            <a:ext cx="399600" cy="199789"/>
          </a:xfrm>
          <a:prstGeom prst="rect">
            <a:avLst/>
          </a:prstGeom>
          <a:noFill/>
          <a:ln>
            <a:noFill/>
          </a:ln>
        </p:spPr>
      </p:pic>
      <p:pic>
        <p:nvPicPr>
          <p:cNvPr id="572" name="Shape 572"/>
          <p:cNvPicPr preferRelativeResize="0"/>
          <p:nvPr/>
        </p:nvPicPr>
        <p:blipFill>
          <a:blip r:embed="rId51">
            <a:alphaModFix/>
          </a:blip>
          <a:stretch>
            <a:fillRect/>
          </a:stretch>
        </p:blipFill>
        <p:spPr>
          <a:xfrm>
            <a:off x="5137831" y="4113177"/>
            <a:ext cx="312325" cy="252369"/>
          </a:xfrm>
          <a:prstGeom prst="rect">
            <a:avLst/>
          </a:prstGeom>
          <a:noFill/>
          <a:ln>
            <a:noFill/>
          </a:ln>
        </p:spPr>
      </p:pic>
      <p:pic>
        <p:nvPicPr>
          <p:cNvPr id="573" name="Shape 573"/>
          <p:cNvPicPr preferRelativeResize="0"/>
          <p:nvPr/>
        </p:nvPicPr>
        <p:blipFill rotWithShape="1">
          <a:blip r:embed="rId52">
            <a:alphaModFix/>
          </a:blip>
          <a:srcRect l="8347" r="12375"/>
          <a:stretch/>
        </p:blipFill>
        <p:spPr>
          <a:xfrm>
            <a:off x="6196335" y="4312243"/>
            <a:ext cx="312325" cy="393951"/>
          </a:xfrm>
          <a:prstGeom prst="rect">
            <a:avLst/>
          </a:prstGeom>
          <a:noFill/>
          <a:ln>
            <a:noFill/>
          </a:ln>
        </p:spPr>
      </p:pic>
      <p:pic>
        <p:nvPicPr>
          <p:cNvPr id="574" name="Shape 574"/>
          <p:cNvPicPr preferRelativeResize="0"/>
          <p:nvPr/>
        </p:nvPicPr>
        <p:blipFill>
          <a:blip r:embed="rId53">
            <a:alphaModFix/>
          </a:blip>
          <a:stretch>
            <a:fillRect/>
          </a:stretch>
        </p:blipFill>
        <p:spPr>
          <a:xfrm>
            <a:off x="6727087" y="4356554"/>
            <a:ext cx="245400" cy="305329"/>
          </a:xfrm>
          <a:prstGeom prst="rect">
            <a:avLst/>
          </a:prstGeom>
          <a:noFill/>
          <a:ln>
            <a:noFill/>
          </a:ln>
        </p:spPr>
      </p:pic>
      <p:pic>
        <p:nvPicPr>
          <p:cNvPr id="575" name="Shape 575"/>
          <p:cNvPicPr preferRelativeResize="0"/>
          <p:nvPr/>
        </p:nvPicPr>
        <p:blipFill>
          <a:blip r:embed="rId54">
            <a:alphaModFix/>
          </a:blip>
          <a:stretch>
            <a:fillRect/>
          </a:stretch>
        </p:blipFill>
        <p:spPr>
          <a:xfrm>
            <a:off x="4755470" y="4078974"/>
            <a:ext cx="312325" cy="320777"/>
          </a:xfrm>
          <a:prstGeom prst="rect">
            <a:avLst/>
          </a:prstGeom>
          <a:noFill/>
          <a:ln>
            <a:noFill/>
          </a:ln>
        </p:spPr>
      </p:pic>
      <p:pic>
        <p:nvPicPr>
          <p:cNvPr id="576" name="Shape 576"/>
          <p:cNvPicPr preferRelativeResize="0"/>
          <p:nvPr/>
        </p:nvPicPr>
        <p:blipFill>
          <a:blip r:embed="rId55">
            <a:alphaModFix/>
          </a:blip>
          <a:stretch>
            <a:fillRect/>
          </a:stretch>
        </p:blipFill>
        <p:spPr>
          <a:xfrm>
            <a:off x="5294665" y="3851572"/>
            <a:ext cx="205750" cy="205750"/>
          </a:xfrm>
          <a:prstGeom prst="rect">
            <a:avLst/>
          </a:prstGeom>
          <a:noFill/>
          <a:ln>
            <a:noFill/>
          </a:ln>
        </p:spPr>
      </p:pic>
      <p:pic>
        <p:nvPicPr>
          <p:cNvPr id="577" name="Shape 577"/>
          <p:cNvPicPr preferRelativeResize="0"/>
          <p:nvPr/>
        </p:nvPicPr>
        <p:blipFill>
          <a:blip r:embed="rId9">
            <a:alphaModFix/>
          </a:blip>
          <a:stretch>
            <a:fillRect/>
          </a:stretch>
        </p:blipFill>
        <p:spPr>
          <a:xfrm>
            <a:off x="75825" y="4278256"/>
            <a:ext cx="461925" cy="461925"/>
          </a:xfrm>
          <a:prstGeom prst="rect">
            <a:avLst/>
          </a:prstGeom>
          <a:noFill/>
          <a:ln>
            <a:noFill/>
          </a:ln>
        </p:spPr>
      </p:pic>
      <p:pic>
        <p:nvPicPr>
          <p:cNvPr id="578" name="Shape 578"/>
          <p:cNvPicPr preferRelativeResize="0"/>
          <p:nvPr/>
        </p:nvPicPr>
        <p:blipFill rotWithShape="1">
          <a:blip r:embed="rId56">
            <a:alphaModFix/>
          </a:blip>
          <a:srcRect l="11562" t="18391" r="13982" b="20951"/>
          <a:stretch/>
        </p:blipFill>
        <p:spPr>
          <a:xfrm>
            <a:off x="5855197" y="3565410"/>
            <a:ext cx="399600" cy="168474"/>
          </a:xfrm>
          <a:prstGeom prst="rect">
            <a:avLst/>
          </a:prstGeom>
          <a:noFill/>
          <a:ln>
            <a:noFill/>
          </a:ln>
        </p:spPr>
      </p:pic>
      <p:pic>
        <p:nvPicPr>
          <p:cNvPr id="579" name="Shape 579"/>
          <p:cNvPicPr preferRelativeResize="0"/>
          <p:nvPr/>
        </p:nvPicPr>
        <p:blipFill>
          <a:blip r:embed="rId57">
            <a:alphaModFix/>
          </a:blip>
          <a:stretch>
            <a:fillRect/>
          </a:stretch>
        </p:blipFill>
        <p:spPr>
          <a:xfrm>
            <a:off x="605326" y="3944287"/>
            <a:ext cx="533325" cy="260851"/>
          </a:xfrm>
          <a:prstGeom prst="rect">
            <a:avLst/>
          </a:prstGeom>
          <a:noFill/>
          <a:ln>
            <a:noFill/>
          </a:ln>
        </p:spPr>
      </p:pic>
      <p:pic>
        <p:nvPicPr>
          <p:cNvPr id="580" name="Shape 580"/>
          <p:cNvPicPr preferRelativeResize="0"/>
          <p:nvPr/>
        </p:nvPicPr>
        <p:blipFill>
          <a:blip r:embed="rId58">
            <a:alphaModFix/>
          </a:blip>
          <a:stretch>
            <a:fillRect/>
          </a:stretch>
        </p:blipFill>
        <p:spPr>
          <a:xfrm>
            <a:off x="1308800" y="3584384"/>
            <a:ext cx="461925" cy="282926"/>
          </a:xfrm>
          <a:prstGeom prst="rect">
            <a:avLst/>
          </a:prstGeom>
          <a:noFill/>
          <a:ln>
            <a:noFill/>
          </a:ln>
        </p:spPr>
      </p:pic>
      <p:pic>
        <p:nvPicPr>
          <p:cNvPr id="581" name="Shape 581"/>
          <p:cNvPicPr preferRelativeResize="0"/>
          <p:nvPr/>
        </p:nvPicPr>
        <p:blipFill rotWithShape="1">
          <a:blip r:embed="rId59">
            <a:alphaModFix/>
          </a:blip>
          <a:srcRect t="34485" b="28824"/>
          <a:stretch/>
        </p:blipFill>
        <p:spPr>
          <a:xfrm>
            <a:off x="77851" y="3982256"/>
            <a:ext cx="504000" cy="184912"/>
          </a:xfrm>
          <a:prstGeom prst="rect">
            <a:avLst/>
          </a:prstGeom>
          <a:noFill/>
          <a:ln>
            <a:noFill/>
          </a:ln>
        </p:spPr>
      </p:pic>
      <p:pic>
        <p:nvPicPr>
          <p:cNvPr id="582" name="Shape 582"/>
          <p:cNvPicPr preferRelativeResize="0"/>
          <p:nvPr/>
        </p:nvPicPr>
        <p:blipFill>
          <a:blip r:embed="rId60">
            <a:alphaModFix/>
          </a:blip>
          <a:stretch>
            <a:fillRect/>
          </a:stretch>
        </p:blipFill>
        <p:spPr>
          <a:xfrm>
            <a:off x="4649521" y="3535339"/>
            <a:ext cx="373250" cy="228617"/>
          </a:xfrm>
          <a:prstGeom prst="rect">
            <a:avLst/>
          </a:prstGeom>
          <a:noFill/>
          <a:ln>
            <a:noFill/>
          </a:ln>
        </p:spPr>
      </p:pic>
      <p:pic>
        <p:nvPicPr>
          <p:cNvPr id="583" name="Shape 583"/>
          <p:cNvPicPr preferRelativeResize="0"/>
          <p:nvPr/>
        </p:nvPicPr>
        <p:blipFill>
          <a:blip r:embed="rId61">
            <a:alphaModFix/>
          </a:blip>
          <a:stretch>
            <a:fillRect/>
          </a:stretch>
        </p:blipFill>
        <p:spPr>
          <a:xfrm>
            <a:off x="572439" y="4418885"/>
            <a:ext cx="602225" cy="180668"/>
          </a:xfrm>
          <a:prstGeom prst="rect">
            <a:avLst/>
          </a:prstGeom>
          <a:noFill/>
          <a:ln>
            <a:noFill/>
          </a:ln>
        </p:spPr>
      </p:pic>
      <p:pic>
        <p:nvPicPr>
          <p:cNvPr id="584" name="Shape 584"/>
          <p:cNvPicPr preferRelativeResize="0"/>
          <p:nvPr/>
        </p:nvPicPr>
        <p:blipFill rotWithShape="1">
          <a:blip r:embed="rId62">
            <a:alphaModFix/>
          </a:blip>
          <a:srcRect l="7391" t="17084" r="10661" b="20968"/>
          <a:stretch/>
        </p:blipFill>
        <p:spPr>
          <a:xfrm>
            <a:off x="1792743" y="4413294"/>
            <a:ext cx="548700" cy="191848"/>
          </a:xfrm>
          <a:prstGeom prst="rect">
            <a:avLst/>
          </a:prstGeom>
          <a:noFill/>
          <a:ln>
            <a:noFill/>
          </a:ln>
        </p:spPr>
      </p:pic>
      <p:pic>
        <p:nvPicPr>
          <p:cNvPr id="585" name="Shape 585"/>
          <p:cNvPicPr preferRelativeResize="0"/>
          <p:nvPr/>
        </p:nvPicPr>
        <p:blipFill>
          <a:blip r:embed="rId63">
            <a:alphaModFix/>
          </a:blip>
          <a:stretch>
            <a:fillRect/>
          </a:stretch>
        </p:blipFill>
        <p:spPr>
          <a:xfrm>
            <a:off x="4706781" y="4461952"/>
            <a:ext cx="504000" cy="94534"/>
          </a:xfrm>
          <a:prstGeom prst="rect">
            <a:avLst/>
          </a:prstGeom>
          <a:noFill/>
          <a:ln>
            <a:noFill/>
          </a:ln>
        </p:spPr>
      </p:pic>
      <p:pic>
        <p:nvPicPr>
          <p:cNvPr id="586" name="Shape 586"/>
          <p:cNvPicPr preferRelativeResize="0"/>
          <p:nvPr/>
        </p:nvPicPr>
        <p:blipFill>
          <a:blip r:embed="rId64">
            <a:alphaModFix/>
          </a:blip>
          <a:stretch>
            <a:fillRect/>
          </a:stretch>
        </p:blipFill>
        <p:spPr>
          <a:xfrm>
            <a:off x="6387399" y="3875779"/>
            <a:ext cx="653100" cy="117566"/>
          </a:xfrm>
          <a:prstGeom prst="rect">
            <a:avLst/>
          </a:prstGeom>
          <a:noFill/>
          <a:ln>
            <a:noFill/>
          </a:ln>
        </p:spPr>
      </p:pic>
      <p:pic>
        <p:nvPicPr>
          <p:cNvPr id="587" name="Shape 587"/>
          <p:cNvPicPr preferRelativeResize="0"/>
          <p:nvPr/>
        </p:nvPicPr>
        <p:blipFill>
          <a:blip r:embed="rId65">
            <a:alphaModFix/>
          </a:blip>
          <a:stretch>
            <a:fillRect/>
          </a:stretch>
        </p:blipFill>
        <p:spPr>
          <a:xfrm>
            <a:off x="1585201" y="4021609"/>
            <a:ext cx="718200" cy="106206"/>
          </a:xfrm>
          <a:prstGeom prst="rect">
            <a:avLst/>
          </a:prstGeom>
          <a:noFill/>
          <a:ln>
            <a:noFill/>
          </a:ln>
        </p:spPr>
      </p:pic>
      <p:pic>
        <p:nvPicPr>
          <p:cNvPr id="588" name="Shape 588"/>
          <p:cNvPicPr preferRelativeResize="0"/>
          <p:nvPr/>
        </p:nvPicPr>
        <p:blipFill rotWithShape="1">
          <a:blip r:embed="rId66">
            <a:alphaModFix/>
          </a:blip>
          <a:srcRect t="21204" b="18071"/>
          <a:stretch/>
        </p:blipFill>
        <p:spPr>
          <a:xfrm>
            <a:off x="7946601" y="4045337"/>
            <a:ext cx="373250" cy="226658"/>
          </a:xfrm>
          <a:prstGeom prst="rect">
            <a:avLst/>
          </a:prstGeom>
          <a:noFill/>
          <a:ln>
            <a:noFill/>
          </a:ln>
        </p:spPr>
      </p:pic>
      <p:pic>
        <p:nvPicPr>
          <p:cNvPr id="589" name="Shape 589"/>
          <p:cNvPicPr preferRelativeResize="0"/>
          <p:nvPr/>
        </p:nvPicPr>
        <p:blipFill>
          <a:blip r:embed="rId67">
            <a:alphaModFix/>
          </a:blip>
          <a:stretch>
            <a:fillRect/>
          </a:stretch>
        </p:blipFill>
        <p:spPr>
          <a:xfrm>
            <a:off x="4655948" y="3882844"/>
            <a:ext cx="461925" cy="143206"/>
          </a:xfrm>
          <a:prstGeom prst="rect">
            <a:avLst/>
          </a:prstGeom>
          <a:noFill/>
          <a:ln>
            <a:noFill/>
          </a:ln>
        </p:spPr>
      </p:pic>
      <p:pic>
        <p:nvPicPr>
          <p:cNvPr id="590" name="Shape 590"/>
          <p:cNvPicPr preferRelativeResize="0"/>
          <p:nvPr/>
        </p:nvPicPr>
        <p:blipFill>
          <a:blip r:embed="rId68">
            <a:alphaModFix/>
          </a:blip>
          <a:stretch>
            <a:fillRect/>
          </a:stretch>
        </p:blipFill>
        <p:spPr>
          <a:xfrm>
            <a:off x="5902554" y="4177370"/>
            <a:ext cx="462000" cy="123984"/>
          </a:xfrm>
          <a:prstGeom prst="rect">
            <a:avLst/>
          </a:prstGeom>
          <a:noFill/>
          <a:ln>
            <a:noFill/>
          </a:ln>
        </p:spPr>
      </p:pic>
      <p:pic>
        <p:nvPicPr>
          <p:cNvPr id="591" name="Shape 591"/>
          <p:cNvPicPr preferRelativeResize="0"/>
          <p:nvPr/>
        </p:nvPicPr>
        <p:blipFill rotWithShape="1">
          <a:blip r:embed="rId66">
            <a:alphaModFix/>
          </a:blip>
          <a:srcRect t="21204" b="18071"/>
          <a:stretch/>
        </p:blipFill>
        <p:spPr>
          <a:xfrm>
            <a:off x="2326875" y="3953385"/>
            <a:ext cx="399600" cy="242653"/>
          </a:xfrm>
          <a:prstGeom prst="rect">
            <a:avLst/>
          </a:prstGeom>
          <a:noFill/>
          <a:ln>
            <a:noFill/>
          </a:ln>
        </p:spPr>
      </p:pic>
      <p:pic>
        <p:nvPicPr>
          <p:cNvPr id="592" name="Shape 592"/>
          <p:cNvPicPr preferRelativeResize="0"/>
          <p:nvPr/>
        </p:nvPicPr>
        <p:blipFill>
          <a:blip r:embed="rId69">
            <a:alphaModFix/>
          </a:blip>
          <a:stretch>
            <a:fillRect/>
          </a:stretch>
        </p:blipFill>
        <p:spPr>
          <a:xfrm>
            <a:off x="3352073" y="4431463"/>
            <a:ext cx="602224" cy="155511"/>
          </a:xfrm>
          <a:prstGeom prst="rect">
            <a:avLst/>
          </a:prstGeom>
          <a:noFill/>
          <a:ln>
            <a:noFill/>
          </a:ln>
        </p:spPr>
      </p:pic>
      <p:pic>
        <p:nvPicPr>
          <p:cNvPr id="593" name="Shape 593"/>
          <p:cNvPicPr preferRelativeResize="0"/>
          <p:nvPr/>
        </p:nvPicPr>
        <p:blipFill rotWithShape="1">
          <a:blip r:embed="rId70">
            <a:alphaModFix/>
          </a:blip>
          <a:srcRect l="719" t="24838" r="-720" b="24345"/>
          <a:stretch/>
        </p:blipFill>
        <p:spPr>
          <a:xfrm>
            <a:off x="2293400" y="3632127"/>
            <a:ext cx="602225" cy="187441"/>
          </a:xfrm>
          <a:prstGeom prst="rect">
            <a:avLst/>
          </a:prstGeom>
          <a:noFill/>
          <a:ln>
            <a:noFill/>
          </a:ln>
        </p:spPr>
      </p:pic>
      <p:pic>
        <p:nvPicPr>
          <p:cNvPr id="594" name="Shape 594"/>
          <p:cNvPicPr preferRelativeResize="0"/>
          <p:nvPr/>
        </p:nvPicPr>
        <p:blipFill>
          <a:blip r:embed="rId71">
            <a:alphaModFix/>
          </a:blip>
          <a:stretch>
            <a:fillRect/>
          </a:stretch>
        </p:blipFill>
        <p:spPr>
          <a:xfrm>
            <a:off x="5677207" y="3882289"/>
            <a:ext cx="533400" cy="104545"/>
          </a:xfrm>
          <a:prstGeom prst="rect">
            <a:avLst/>
          </a:prstGeom>
          <a:noFill/>
          <a:ln>
            <a:noFill/>
          </a:ln>
        </p:spPr>
      </p:pic>
      <p:pic>
        <p:nvPicPr>
          <p:cNvPr id="595" name="Shape 595"/>
          <p:cNvPicPr preferRelativeResize="0"/>
          <p:nvPr/>
        </p:nvPicPr>
        <p:blipFill>
          <a:blip r:embed="rId72">
            <a:alphaModFix/>
          </a:blip>
          <a:stretch>
            <a:fillRect/>
          </a:stretch>
        </p:blipFill>
        <p:spPr>
          <a:xfrm>
            <a:off x="8529713" y="4067422"/>
            <a:ext cx="399600" cy="182488"/>
          </a:xfrm>
          <a:prstGeom prst="rect">
            <a:avLst/>
          </a:prstGeom>
          <a:noFill/>
          <a:ln>
            <a:noFill/>
          </a:ln>
        </p:spPr>
      </p:pic>
      <p:pic>
        <p:nvPicPr>
          <p:cNvPr id="596" name="Shape 596"/>
          <p:cNvPicPr preferRelativeResize="0"/>
          <p:nvPr/>
        </p:nvPicPr>
        <p:blipFill rotWithShape="1">
          <a:blip r:embed="rId73">
            <a:alphaModFix/>
          </a:blip>
          <a:srcRect l="24224" t="27039" r="21067" b="26140"/>
          <a:stretch/>
        </p:blipFill>
        <p:spPr>
          <a:xfrm>
            <a:off x="1209353" y="4314423"/>
            <a:ext cx="548700" cy="389591"/>
          </a:xfrm>
          <a:prstGeom prst="rect">
            <a:avLst/>
          </a:prstGeom>
          <a:noFill/>
          <a:ln>
            <a:noFill/>
          </a:ln>
        </p:spPr>
      </p:pic>
      <p:pic>
        <p:nvPicPr>
          <p:cNvPr id="597" name="Shape 597"/>
          <p:cNvPicPr preferRelativeResize="0"/>
          <p:nvPr/>
        </p:nvPicPr>
        <p:blipFill>
          <a:blip r:embed="rId74">
            <a:alphaModFix/>
          </a:blip>
          <a:stretch>
            <a:fillRect/>
          </a:stretch>
        </p:blipFill>
        <p:spPr>
          <a:xfrm>
            <a:off x="8498550" y="3537050"/>
            <a:ext cx="461925" cy="345599"/>
          </a:xfrm>
          <a:prstGeom prst="rect">
            <a:avLst/>
          </a:prstGeom>
          <a:noFill/>
          <a:ln>
            <a:noFill/>
          </a:ln>
        </p:spPr>
      </p:pic>
      <p:pic>
        <p:nvPicPr>
          <p:cNvPr id="598" name="Shape 598"/>
          <p:cNvPicPr preferRelativeResize="0"/>
          <p:nvPr/>
        </p:nvPicPr>
        <p:blipFill>
          <a:blip r:embed="rId75">
            <a:alphaModFix/>
          </a:blip>
          <a:stretch>
            <a:fillRect/>
          </a:stretch>
        </p:blipFill>
        <p:spPr>
          <a:xfrm>
            <a:off x="5429208" y="4438613"/>
            <a:ext cx="548700" cy="205763"/>
          </a:xfrm>
          <a:prstGeom prst="rect">
            <a:avLst/>
          </a:prstGeom>
          <a:noFill/>
          <a:ln>
            <a:noFill/>
          </a:ln>
        </p:spPr>
      </p:pic>
      <p:pic>
        <p:nvPicPr>
          <p:cNvPr id="599" name="Shape 599"/>
          <p:cNvPicPr preferRelativeResize="0"/>
          <p:nvPr/>
        </p:nvPicPr>
        <p:blipFill>
          <a:blip r:embed="rId76">
            <a:alphaModFix/>
          </a:blip>
          <a:stretch>
            <a:fillRect/>
          </a:stretch>
        </p:blipFill>
        <p:spPr>
          <a:xfrm>
            <a:off x="5520193" y="4192313"/>
            <a:ext cx="312325" cy="94098"/>
          </a:xfrm>
          <a:prstGeom prst="rect">
            <a:avLst/>
          </a:prstGeom>
          <a:noFill/>
          <a:ln>
            <a:noFill/>
          </a:ln>
        </p:spPr>
      </p:pic>
      <p:pic>
        <p:nvPicPr>
          <p:cNvPr id="600" name="Shape 600"/>
          <p:cNvPicPr preferRelativeResize="0"/>
          <p:nvPr/>
        </p:nvPicPr>
        <p:blipFill rotWithShape="1">
          <a:blip r:embed="rId77">
            <a:alphaModFix/>
          </a:blip>
          <a:srcRect l="7609" r="9773"/>
          <a:stretch/>
        </p:blipFill>
        <p:spPr>
          <a:xfrm>
            <a:off x="8234725" y="4444164"/>
            <a:ext cx="373250" cy="276716"/>
          </a:xfrm>
          <a:prstGeom prst="rect">
            <a:avLst/>
          </a:prstGeom>
          <a:noFill/>
          <a:ln>
            <a:noFill/>
          </a:ln>
        </p:spPr>
      </p:pic>
      <p:pic>
        <p:nvPicPr>
          <p:cNvPr id="601" name="Shape 601"/>
          <p:cNvPicPr preferRelativeResize="0"/>
          <p:nvPr/>
        </p:nvPicPr>
        <p:blipFill rotWithShape="1">
          <a:blip r:embed="rId29">
            <a:alphaModFix/>
          </a:blip>
          <a:srcRect l="15368" t="3747" r="13940" b="7654"/>
          <a:stretch/>
        </p:blipFill>
        <p:spPr>
          <a:xfrm>
            <a:off x="1162126" y="3921324"/>
            <a:ext cx="399600" cy="306777"/>
          </a:xfrm>
          <a:prstGeom prst="rect">
            <a:avLst/>
          </a:prstGeom>
          <a:noFill/>
          <a:ln>
            <a:noFill/>
          </a:ln>
        </p:spPr>
      </p:pic>
      <p:pic>
        <p:nvPicPr>
          <p:cNvPr id="602" name="Shape 602"/>
          <p:cNvPicPr preferRelativeResize="0"/>
          <p:nvPr/>
        </p:nvPicPr>
        <p:blipFill>
          <a:blip r:embed="rId78">
            <a:alphaModFix/>
          </a:blip>
          <a:stretch>
            <a:fillRect/>
          </a:stretch>
        </p:blipFill>
        <p:spPr>
          <a:xfrm>
            <a:off x="6434591" y="4173415"/>
            <a:ext cx="567900" cy="131893"/>
          </a:xfrm>
          <a:prstGeom prst="rect">
            <a:avLst/>
          </a:prstGeom>
          <a:noFill/>
          <a:ln>
            <a:noFill/>
          </a:ln>
        </p:spPr>
      </p:pic>
    </p:spTree>
    <p:extLst>
      <p:ext uri="{BB962C8B-B14F-4D97-AF65-F5344CB8AC3E}">
        <p14:creationId xmlns:p14="http://schemas.microsoft.com/office/powerpoint/2010/main" val="20054815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06"/>
        <p:cNvGrpSpPr/>
        <p:nvPr/>
      </p:nvGrpSpPr>
      <p:grpSpPr>
        <a:xfrm>
          <a:off x="0" y="0"/>
          <a:ext cx="0" cy="0"/>
          <a:chOff x="0" y="0"/>
          <a:chExt cx="0" cy="0"/>
        </a:xfrm>
      </p:grpSpPr>
      <p:sp>
        <p:nvSpPr>
          <p:cNvPr id="607" name="Shape 607"/>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US"/>
              <a:t>16</a:t>
            </a:fld>
            <a:endParaRPr/>
          </a:p>
        </p:txBody>
      </p:sp>
      <p:sp>
        <p:nvSpPr>
          <p:cNvPr id="608" name="Shape 608"/>
          <p:cNvSpPr txBox="1">
            <a:spLocks noGrp="1"/>
          </p:cNvSpPr>
          <p:nvPr>
            <p:ph type="title"/>
          </p:nvPr>
        </p:nvSpPr>
        <p:spPr>
          <a:xfrm>
            <a:off x="164468" y="96346"/>
            <a:ext cx="8755500" cy="6744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FFFFF"/>
              </a:buClr>
              <a:buFont typeface="Century Gothic"/>
              <a:buNone/>
            </a:pPr>
            <a:r>
              <a:rPr lang="en-US" dirty="0"/>
              <a:t>200+</a:t>
            </a:r>
            <a:r>
              <a:rPr lang="en-US" b="1" i="0" u="none" strike="noStrike" cap="none" dirty="0">
                <a:solidFill>
                  <a:srgbClr val="FFFFFF"/>
                </a:solidFill>
                <a:latin typeface="Century Gothic"/>
                <a:ea typeface="Century Gothic"/>
                <a:cs typeface="Century Gothic"/>
                <a:sym typeface="Century Gothic"/>
              </a:rPr>
              <a:t> </a:t>
            </a:r>
            <a:r>
              <a:rPr lang="zh-CN" altLang="en-US" b="0" i="0" u="none" strike="noStrike" cap="none" dirty="0" smtClean="0">
                <a:solidFill>
                  <a:srgbClr val="FFFFFF"/>
                </a:solidFill>
                <a:latin typeface="Century Gothic"/>
                <a:ea typeface="Century Gothic"/>
                <a:cs typeface="Century Gothic"/>
                <a:sym typeface="Century Gothic"/>
              </a:rPr>
              <a:t>多家会员，且数量不断增长</a:t>
            </a:r>
            <a:r>
              <a:rPr lang="en-US" b="0" i="0" u="none" strike="noStrike" cap="none" dirty="0" smtClean="0">
                <a:solidFill>
                  <a:srgbClr val="FFFFFF"/>
                </a:solidFill>
                <a:latin typeface="Century Gothic"/>
                <a:ea typeface="Century Gothic"/>
                <a:cs typeface="Century Gothic"/>
                <a:sym typeface="Century Gothic"/>
              </a:rPr>
              <a:t>(</a:t>
            </a:r>
            <a:r>
              <a:rPr lang="zh-CN" altLang="en-US" b="0" i="0" u="none" strike="noStrike" cap="none" dirty="0" smtClean="0">
                <a:solidFill>
                  <a:srgbClr val="FFFFFF"/>
                </a:solidFill>
                <a:latin typeface="Century Gothic"/>
                <a:ea typeface="Century Gothic"/>
                <a:cs typeface="Century Gothic"/>
                <a:sym typeface="Century Gothic"/>
              </a:rPr>
              <a:t>白银会员</a:t>
            </a:r>
            <a:r>
              <a:rPr lang="en-US" b="0" i="0" u="none" strike="noStrike" cap="none" dirty="0" smtClean="0">
                <a:solidFill>
                  <a:srgbClr val="FFFFFF"/>
                </a:solidFill>
                <a:latin typeface="Century Gothic"/>
                <a:ea typeface="Century Gothic"/>
                <a:cs typeface="Century Gothic"/>
                <a:sym typeface="Century Gothic"/>
              </a:rPr>
              <a:t>, </a:t>
            </a:r>
            <a:r>
              <a:rPr lang="en-US" b="0" i="0" u="none" strike="noStrike" cap="none" dirty="0">
                <a:solidFill>
                  <a:srgbClr val="FFFFFF"/>
                </a:solidFill>
                <a:latin typeface="Century Gothic"/>
                <a:ea typeface="Century Gothic"/>
                <a:cs typeface="Century Gothic"/>
                <a:sym typeface="Century Gothic"/>
              </a:rPr>
              <a:t>1)</a:t>
            </a:r>
            <a:endParaRPr b="0" i="0" u="none" strike="noStrike" cap="none" dirty="0">
              <a:solidFill>
                <a:srgbClr val="FFFFFF"/>
              </a:solidFill>
              <a:latin typeface="Century Gothic"/>
              <a:ea typeface="Century Gothic"/>
              <a:cs typeface="Century Gothic"/>
              <a:sym typeface="Century Gothic"/>
            </a:endParaRPr>
          </a:p>
        </p:txBody>
      </p:sp>
      <p:sp>
        <p:nvSpPr>
          <p:cNvPr id="609" name="Shape 609"/>
          <p:cNvSpPr/>
          <p:nvPr/>
        </p:nvSpPr>
        <p:spPr>
          <a:xfrm>
            <a:off x="102750" y="1090650"/>
            <a:ext cx="8938500" cy="159600"/>
          </a:xfrm>
          <a:prstGeom prst="rect">
            <a:avLst/>
          </a:prstGeom>
          <a:gradFill>
            <a:gsLst>
              <a:gs pos="0">
                <a:srgbClr val="005D9D"/>
              </a:gs>
              <a:gs pos="100000">
                <a:srgbClr val="96C0FF"/>
              </a:gs>
            </a:gsLst>
            <a:lin ang="16200038" scaled="0"/>
          </a:gradFill>
          <a:ln w="9525" cap="flat" cmpd="sng">
            <a:solidFill>
              <a:srgbClr val="4A7DB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610" name="Shape 610"/>
          <p:cNvSpPr txBox="1"/>
          <p:nvPr/>
        </p:nvSpPr>
        <p:spPr>
          <a:xfrm>
            <a:off x="3381448" y="1043550"/>
            <a:ext cx="2397900" cy="2538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Font typeface="Arial"/>
              <a:buNone/>
            </a:pPr>
            <a:r>
              <a:rPr lang="en-US" sz="1000" b="1">
                <a:solidFill>
                  <a:schemeClr val="lt1"/>
                </a:solidFill>
              </a:rPr>
              <a:t>Silver</a:t>
            </a:r>
            <a:r>
              <a:rPr lang="en-US" sz="1000" b="1" i="0" u="none" strike="noStrike" cap="none">
                <a:solidFill>
                  <a:schemeClr val="lt1"/>
                </a:solidFill>
                <a:latin typeface="Arial"/>
                <a:ea typeface="Arial"/>
                <a:cs typeface="Arial"/>
                <a:sym typeface="Arial"/>
              </a:rPr>
              <a:t> Members</a:t>
            </a:r>
            <a:endParaRPr sz="1000" b="1" i="0" u="none" strike="noStrike" cap="none">
              <a:solidFill>
                <a:schemeClr val="lt1"/>
              </a:solidFill>
              <a:latin typeface="Arial"/>
              <a:ea typeface="Arial"/>
              <a:cs typeface="Arial"/>
              <a:sym typeface="Arial"/>
            </a:endParaRPr>
          </a:p>
        </p:txBody>
      </p:sp>
      <p:pic>
        <p:nvPicPr>
          <p:cNvPr id="611" name="Shape 611" descr="Codefresh logo.png"/>
          <p:cNvPicPr preferRelativeResize="0"/>
          <p:nvPr/>
        </p:nvPicPr>
        <p:blipFill rotWithShape="1">
          <a:blip r:embed="rId3">
            <a:alphaModFix/>
          </a:blip>
          <a:srcRect l="14101" r="17008"/>
          <a:stretch/>
        </p:blipFill>
        <p:spPr>
          <a:xfrm>
            <a:off x="4168887" y="2610574"/>
            <a:ext cx="501900" cy="374748"/>
          </a:xfrm>
          <a:prstGeom prst="rect">
            <a:avLst/>
          </a:prstGeom>
          <a:noFill/>
          <a:ln>
            <a:noFill/>
          </a:ln>
        </p:spPr>
      </p:pic>
      <p:pic>
        <p:nvPicPr>
          <p:cNvPr id="612" name="Shape 612"/>
          <p:cNvPicPr preferRelativeResize="0"/>
          <p:nvPr/>
        </p:nvPicPr>
        <p:blipFill rotWithShape="1">
          <a:blip r:embed="rId4">
            <a:alphaModFix/>
          </a:blip>
          <a:srcRect l="10757" r="9852"/>
          <a:stretch/>
        </p:blipFill>
        <p:spPr>
          <a:xfrm>
            <a:off x="6135580" y="1986926"/>
            <a:ext cx="485700" cy="435300"/>
          </a:xfrm>
          <a:prstGeom prst="rect">
            <a:avLst/>
          </a:prstGeom>
          <a:noFill/>
          <a:ln>
            <a:noFill/>
          </a:ln>
        </p:spPr>
      </p:pic>
      <p:pic>
        <p:nvPicPr>
          <p:cNvPr id="613" name="Shape 613" descr="AMIHAN LOGO-01.png"/>
          <p:cNvPicPr preferRelativeResize="0"/>
          <p:nvPr/>
        </p:nvPicPr>
        <p:blipFill rotWithShape="1">
          <a:blip r:embed="rId5">
            <a:alphaModFix/>
          </a:blip>
          <a:srcRect/>
          <a:stretch/>
        </p:blipFill>
        <p:spPr>
          <a:xfrm>
            <a:off x="4305663" y="1335412"/>
            <a:ext cx="403200" cy="564000"/>
          </a:xfrm>
          <a:prstGeom prst="rect">
            <a:avLst/>
          </a:prstGeom>
          <a:noFill/>
          <a:ln>
            <a:noFill/>
          </a:ln>
        </p:spPr>
      </p:pic>
      <p:pic>
        <p:nvPicPr>
          <p:cNvPr id="614" name="Shape 614" descr="GFLogo-Scaled.png"/>
          <p:cNvPicPr preferRelativeResize="0"/>
          <p:nvPr/>
        </p:nvPicPr>
        <p:blipFill rotWithShape="1">
          <a:blip r:embed="rId6">
            <a:alphaModFix/>
          </a:blip>
          <a:srcRect t="33308" b="35448"/>
          <a:stretch/>
        </p:blipFill>
        <p:spPr>
          <a:xfrm>
            <a:off x="1667961" y="3779402"/>
            <a:ext cx="1029300" cy="321600"/>
          </a:xfrm>
          <a:prstGeom prst="rect">
            <a:avLst/>
          </a:prstGeom>
          <a:noFill/>
          <a:ln>
            <a:noFill/>
          </a:ln>
        </p:spPr>
      </p:pic>
      <p:pic>
        <p:nvPicPr>
          <p:cNvPr id="615" name="Shape 615" descr="logo_easystack-300x184.png"/>
          <p:cNvPicPr preferRelativeResize="0"/>
          <p:nvPr/>
        </p:nvPicPr>
        <p:blipFill rotWithShape="1">
          <a:blip r:embed="rId7">
            <a:alphaModFix/>
          </a:blip>
          <a:srcRect/>
          <a:stretch/>
        </p:blipFill>
        <p:spPr>
          <a:xfrm>
            <a:off x="6280943" y="3192698"/>
            <a:ext cx="733500" cy="449700"/>
          </a:xfrm>
          <a:prstGeom prst="rect">
            <a:avLst/>
          </a:prstGeom>
          <a:noFill/>
          <a:ln>
            <a:noFill/>
          </a:ln>
        </p:spPr>
      </p:pic>
      <p:pic>
        <p:nvPicPr>
          <p:cNvPr id="616" name="Shape 616" descr="logo_ebay-300x184.png"/>
          <p:cNvPicPr preferRelativeResize="0"/>
          <p:nvPr/>
        </p:nvPicPr>
        <p:blipFill rotWithShape="1">
          <a:blip r:embed="rId8">
            <a:alphaModFix/>
          </a:blip>
          <a:srcRect/>
          <a:stretch/>
        </p:blipFill>
        <p:spPr>
          <a:xfrm>
            <a:off x="7085054" y="3280448"/>
            <a:ext cx="446700" cy="274200"/>
          </a:xfrm>
          <a:prstGeom prst="rect">
            <a:avLst/>
          </a:prstGeom>
          <a:noFill/>
          <a:ln>
            <a:noFill/>
          </a:ln>
        </p:spPr>
      </p:pic>
      <p:pic>
        <p:nvPicPr>
          <p:cNvPr id="617" name="Shape 617" descr="logo_goldmansachs-300x184.png"/>
          <p:cNvPicPr preferRelativeResize="0"/>
          <p:nvPr/>
        </p:nvPicPr>
        <p:blipFill rotWithShape="1">
          <a:blip r:embed="rId9">
            <a:alphaModFix/>
          </a:blip>
          <a:srcRect/>
          <a:stretch/>
        </p:blipFill>
        <p:spPr>
          <a:xfrm>
            <a:off x="6034281" y="3772052"/>
            <a:ext cx="548700" cy="336300"/>
          </a:xfrm>
          <a:prstGeom prst="rect">
            <a:avLst/>
          </a:prstGeom>
          <a:noFill/>
          <a:ln>
            <a:noFill/>
          </a:ln>
        </p:spPr>
      </p:pic>
      <p:pic>
        <p:nvPicPr>
          <p:cNvPr id="618" name="Shape 618" descr="logo_heptio-300x184.png"/>
          <p:cNvPicPr preferRelativeResize="0"/>
          <p:nvPr/>
        </p:nvPicPr>
        <p:blipFill rotWithShape="1">
          <a:blip r:embed="rId10">
            <a:alphaModFix/>
          </a:blip>
          <a:srcRect/>
          <a:stretch/>
        </p:blipFill>
        <p:spPr>
          <a:xfrm>
            <a:off x="3221566" y="4307529"/>
            <a:ext cx="548700" cy="336300"/>
          </a:xfrm>
          <a:prstGeom prst="rect">
            <a:avLst/>
          </a:prstGeom>
          <a:noFill/>
          <a:ln>
            <a:noFill/>
          </a:ln>
        </p:spPr>
      </p:pic>
      <p:pic>
        <p:nvPicPr>
          <p:cNvPr id="619" name="Shape 619" descr="C1_Core_NG_RGB_R-01.png"/>
          <p:cNvPicPr preferRelativeResize="0"/>
          <p:nvPr/>
        </p:nvPicPr>
        <p:blipFill rotWithShape="1">
          <a:blip r:embed="rId11">
            <a:alphaModFix/>
          </a:blip>
          <a:srcRect l="22959" t="32122" r="20711" b="32410"/>
          <a:stretch/>
        </p:blipFill>
        <p:spPr>
          <a:xfrm>
            <a:off x="7481976" y="2003876"/>
            <a:ext cx="710700" cy="401400"/>
          </a:xfrm>
          <a:prstGeom prst="rect">
            <a:avLst/>
          </a:prstGeom>
          <a:noFill/>
          <a:ln>
            <a:noFill/>
          </a:ln>
        </p:spPr>
      </p:pic>
      <p:pic>
        <p:nvPicPr>
          <p:cNvPr id="620" name="Shape 620"/>
          <p:cNvPicPr preferRelativeResize="0"/>
          <p:nvPr/>
        </p:nvPicPr>
        <p:blipFill rotWithShape="1">
          <a:blip r:embed="rId12">
            <a:alphaModFix/>
          </a:blip>
          <a:srcRect t="19325" b="17395"/>
          <a:stretch/>
        </p:blipFill>
        <p:spPr>
          <a:xfrm>
            <a:off x="4793596" y="1465912"/>
            <a:ext cx="794400" cy="303000"/>
          </a:xfrm>
          <a:prstGeom prst="rect">
            <a:avLst/>
          </a:prstGeom>
          <a:noFill/>
          <a:ln>
            <a:noFill/>
          </a:ln>
        </p:spPr>
      </p:pic>
      <p:pic>
        <p:nvPicPr>
          <p:cNvPr id="621" name="Shape 621"/>
          <p:cNvPicPr preferRelativeResize="0"/>
          <p:nvPr/>
        </p:nvPicPr>
        <p:blipFill rotWithShape="1">
          <a:blip r:embed="rId13">
            <a:alphaModFix/>
          </a:blip>
          <a:srcRect t="13265" b="13725"/>
          <a:stretch/>
        </p:blipFill>
        <p:spPr>
          <a:xfrm>
            <a:off x="6600762" y="1415212"/>
            <a:ext cx="919200" cy="404400"/>
          </a:xfrm>
          <a:prstGeom prst="rect">
            <a:avLst/>
          </a:prstGeom>
          <a:noFill/>
          <a:ln>
            <a:noFill/>
          </a:ln>
        </p:spPr>
      </p:pic>
      <p:pic>
        <p:nvPicPr>
          <p:cNvPr id="622" name="Shape 622"/>
          <p:cNvPicPr preferRelativeResize="0"/>
          <p:nvPr/>
        </p:nvPicPr>
        <p:blipFill rotWithShape="1">
          <a:blip r:embed="rId14">
            <a:alphaModFix/>
          </a:blip>
          <a:srcRect/>
          <a:stretch/>
        </p:blipFill>
        <p:spPr>
          <a:xfrm>
            <a:off x="881006" y="2036426"/>
            <a:ext cx="548700" cy="336300"/>
          </a:xfrm>
          <a:prstGeom prst="rect">
            <a:avLst/>
          </a:prstGeom>
          <a:noFill/>
          <a:ln>
            <a:noFill/>
          </a:ln>
        </p:spPr>
      </p:pic>
      <p:pic>
        <p:nvPicPr>
          <p:cNvPr id="623" name="Shape 623"/>
          <p:cNvPicPr preferRelativeResize="0"/>
          <p:nvPr/>
        </p:nvPicPr>
        <p:blipFill rotWithShape="1">
          <a:blip r:embed="rId15">
            <a:alphaModFix/>
          </a:blip>
          <a:srcRect t="14391" b="18008"/>
          <a:stretch/>
        </p:blipFill>
        <p:spPr>
          <a:xfrm>
            <a:off x="6716528" y="2043626"/>
            <a:ext cx="670200" cy="321900"/>
          </a:xfrm>
          <a:prstGeom prst="rect">
            <a:avLst/>
          </a:prstGeom>
          <a:noFill/>
          <a:ln>
            <a:noFill/>
          </a:ln>
        </p:spPr>
      </p:pic>
      <p:pic>
        <p:nvPicPr>
          <p:cNvPr id="624" name="Shape 624" descr="Aporeto-01.png"/>
          <p:cNvPicPr preferRelativeResize="0"/>
          <p:nvPr/>
        </p:nvPicPr>
        <p:blipFill rotWithShape="1">
          <a:blip r:embed="rId16">
            <a:alphaModFix/>
          </a:blip>
          <a:srcRect/>
          <a:stretch/>
        </p:blipFill>
        <p:spPr>
          <a:xfrm>
            <a:off x="5672729" y="1499962"/>
            <a:ext cx="843300" cy="234900"/>
          </a:xfrm>
          <a:prstGeom prst="rect">
            <a:avLst/>
          </a:prstGeom>
          <a:noFill/>
          <a:ln>
            <a:noFill/>
          </a:ln>
        </p:spPr>
      </p:pic>
      <p:pic>
        <p:nvPicPr>
          <p:cNvPr id="625" name="Shape 625"/>
          <p:cNvPicPr preferRelativeResize="0"/>
          <p:nvPr/>
        </p:nvPicPr>
        <p:blipFill rotWithShape="1">
          <a:blip r:embed="rId17">
            <a:alphaModFix/>
          </a:blip>
          <a:srcRect t="21146" b="22222"/>
          <a:stretch/>
        </p:blipFill>
        <p:spPr>
          <a:xfrm>
            <a:off x="3319440" y="2668948"/>
            <a:ext cx="743700" cy="258000"/>
          </a:xfrm>
          <a:prstGeom prst="rect">
            <a:avLst/>
          </a:prstGeom>
          <a:noFill/>
          <a:ln>
            <a:noFill/>
          </a:ln>
        </p:spPr>
      </p:pic>
      <p:pic>
        <p:nvPicPr>
          <p:cNvPr id="626" name="Shape 626"/>
          <p:cNvPicPr preferRelativeResize="0"/>
          <p:nvPr/>
        </p:nvPicPr>
        <p:blipFill rotWithShape="1">
          <a:blip r:embed="rId18">
            <a:alphaModFix/>
          </a:blip>
          <a:srcRect/>
          <a:stretch/>
        </p:blipFill>
        <p:spPr>
          <a:xfrm>
            <a:off x="6653330" y="2631748"/>
            <a:ext cx="540900" cy="332400"/>
          </a:xfrm>
          <a:prstGeom prst="rect">
            <a:avLst/>
          </a:prstGeom>
          <a:noFill/>
          <a:ln>
            <a:noFill/>
          </a:ln>
        </p:spPr>
      </p:pic>
      <p:pic>
        <p:nvPicPr>
          <p:cNvPr id="627" name="Shape 627"/>
          <p:cNvPicPr preferRelativeResize="0"/>
          <p:nvPr/>
        </p:nvPicPr>
        <p:blipFill rotWithShape="1">
          <a:blip r:embed="rId19">
            <a:alphaModFix/>
          </a:blip>
          <a:srcRect/>
          <a:stretch/>
        </p:blipFill>
        <p:spPr>
          <a:xfrm>
            <a:off x="-7068" y="3199448"/>
            <a:ext cx="710700" cy="436200"/>
          </a:xfrm>
          <a:prstGeom prst="rect">
            <a:avLst/>
          </a:prstGeom>
          <a:noFill/>
          <a:ln>
            <a:noFill/>
          </a:ln>
        </p:spPr>
      </p:pic>
      <p:pic>
        <p:nvPicPr>
          <p:cNvPr id="628" name="Shape 628"/>
          <p:cNvPicPr preferRelativeResize="0"/>
          <p:nvPr/>
        </p:nvPicPr>
        <p:blipFill rotWithShape="1">
          <a:blip r:embed="rId20">
            <a:alphaModFix/>
          </a:blip>
          <a:srcRect/>
          <a:stretch/>
        </p:blipFill>
        <p:spPr>
          <a:xfrm>
            <a:off x="5273133" y="3337748"/>
            <a:ext cx="937200" cy="159600"/>
          </a:xfrm>
          <a:prstGeom prst="rect">
            <a:avLst/>
          </a:prstGeom>
          <a:noFill/>
          <a:ln>
            <a:noFill/>
          </a:ln>
        </p:spPr>
      </p:pic>
      <p:pic>
        <p:nvPicPr>
          <p:cNvPr id="629" name="Shape 629" descr="logo-1.png"/>
          <p:cNvPicPr preferRelativeResize="0"/>
          <p:nvPr/>
        </p:nvPicPr>
        <p:blipFill rotWithShape="1">
          <a:blip r:embed="rId21">
            <a:alphaModFix/>
          </a:blip>
          <a:srcRect/>
          <a:stretch/>
        </p:blipFill>
        <p:spPr>
          <a:xfrm>
            <a:off x="10002" y="2598898"/>
            <a:ext cx="403200" cy="398100"/>
          </a:xfrm>
          <a:prstGeom prst="rect">
            <a:avLst/>
          </a:prstGeom>
          <a:noFill/>
          <a:ln>
            <a:noFill/>
          </a:ln>
        </p:spPr>
      </p:pic>
      <p:pic>
        <p:nvPicPr>
          <p:cNvPr id="630" name="Shape 630"/>
          <p:cNvPicPr preferRelativeResize="0"/>
          <p:nvPr/>
        </p:nvPicPr>
        <p:blipFill rotWithShape="1">
          <a:blip r:embed="rId22">
            <a:alphaModFix/>
          </a:blip>
          <a:srcRect t="24272" b="24508"/>
          <a:stretch/>
        </p:blipFill>
        <p:spPr>
          <a:xfrm>
            <a:off x="1976063" y="1489462"/>
            <a:ext cx="829800" cy="255900"/>
          </a:xfrm>
          <a:prstGeom prst="rect">
            <a:avLst/>
          </a:prstGeom>
          <a:noFill/>
          <a:ln>
            <a:noFill/>
          </a:ln>
        </p:spPr>
      </p:pic>
      <p:pic>
        <p:nvPicPr>
          <p:cNvPr id="631" name="Shape 631"/>
          <p:cNvPicPr preferRelativeResize="0"/>
          <p:nvPr/>
        </p:nvPicPr>
        <p:blipFill rotWithShape="1">
          <a:blip r:embed="rId23">
            <a:alphaModFix/>
          </a:blip>
          <a:srcRect l="7679" r="11138"/>
          <a:stretch/>
        </p:blipFill>
        <p:spPr>
          <a:xfrm>
            <a:off x="8592175" y="3213698"/>
            <a:ext cx="540900" cy="407700"/>
          </a:xfrm>
          <a:prstGeom prst="rect">
            <a:avLst/>
          </a:prstGeom>
          <a:noFill/>
          <a:ln>
            <a:noFill/>
          </a:ln>
        </p:spPr>
      </p:pic>
      <p:pic>
        <p:nvPicPr>
          <p:cNvPr id="632" name="Shape 632" descr="csm_Logo_Gronau_0c303da688.jpg"/>
          <p:cNvPicPr preferRelativeResize="0"/>
          <p:nvPr/>
        </p:nvPicPr>
        <p:blipFill rotWithShape="1">
          <a:blip r:embed="rId24">
            <a:alphaModFix/>
          </a:blip>
          <a:srcRect t="10459" b="13523"/>
          <a:stretch/>
        </p:blipFill>
        <p:spPr>
          <a:xfrm>
            <a:off x="8447792" y="3703952"/>
            <a:ext cx="645000" cy="472500"/>
          </a:xfrm>
          <a:prstGeom prst="rect">
            <a:avLst/>
          </a:prstGeom>
          <a:noFill/>
          <a:ln>
            <a:noFill/>
          </a:ln>
        </p:spPr>
      </p:pic>
      <p:pic>
        <p:nvPicPr>
          <p:cNvPr id="633" name="Shape 633"/>
          <p:cNvPicPr preferRelativeResize="0"/>
          <p:nvPr/>
        </p:nvPicPr>
        <p:blipFill>
          <a:blip r:embed="rId25">
            <a:alphaModFix/>
          </a:blip>
          <a:stretch>
            <a:fillRect/>
          </a:stretch>
        </p:blipFill>
        <p:spPr>
          <a:xfrm>
            <a:off x="8508495" y="1466051"/>
            <a:ext cx="540779" cy="302723"/>
          </a:xfrm>
          <a:prstGeom prst="rect">
            <a:avLst/>
          </a:prstGeom>
          <a:noFill/>
          <a:ln>
            <a:noFill/>
          </a:ln>
        </p:spPr>
      </p:pic>
      <p:pic>
        <p:nvPicPr>
          <p:cNvPr id="634" name="Shape 634"/>
          <p:cNvPicPr preferRelativeResize="0"/>
          <p:nvPr/>
        </p:nvPicPr>
        <p:blipFill rotWithShape="1">
          <a:blip r:embed="rId26">
            <a:alphaModFix/>
          </a:blip>
          <a:srcRect l="10375" r="14113"/>
          <a:stretch/>
        </p:blipFill>
        <p:spPr>
          <a:xfrm>
            <a:off x="4716822" y="3220303"/>
            <a:ext cx="485700" cy="394491"/>
          </a:xfrm>
          <a:prstGeom prst="rect">
            <a:avLst/>
          </a:prstGeom>
          <a:noFill/>
          <a:ln>
            <a:noFill/>
          </a:ln>
        </p:spPr>
      </p:pic>
      <p:pic>
        <p:nvPicPr>
          <p:cNvPr id="635" name="Shape 635"/>
          <p:cNvPicPr preferRelativeResize="0"/>
          <p:nvPr/>
        </p:nvPicPr>
        <p:blipFill rotWithShape="1">
          <a:blip r:embed="rId27">
            <a:alphaModFix/>
          </a:blip>
          <a:srcRect l="-4624" t="16802" b="16809"/>
          <a:stretch/>
        </p:blipFill>
        <p:spPr>
          <a:xfrm>
            <a:off x="3210667" y="3776093"/>
            <a:ext cx="843325" cy="328220"/>
          </a:xfrm>
          <a:prstGeom prst="rect">
            <a:avLst/>
          </a:prstGeom>
          <a:noFill/>
          <a:ln>
            <a:noFill/>
          </a:ln>
        </p:spPr>
      </p:pic>
      <p:pic>
        <p:nvPicPr>
          <p:cNvPr id="636" name="Shape 636"/>
          <p:cNvPicPr preferRelativeResize="0"/>
          <p:nvPr/>
        </p:nvPicPr>
        <p:blipFill>
          <a:blip r:embed="rId28">
            <a:alphaModFix/>
          </a:blip>
          <a:stretch>
            <a:fillRect/>
          </a:stretch>
        </p:blipFill>
        <p:spPr>
          <a:xfrm>
            <a:off x="4109095" y="3774376"/>
            <a:ext cx="540775" cy="331654"/>
          </a:xfrm>
          <a:prstGeom prst="rect">
            <a:avLst/>
          </a:prstGeom>
          <a:noFill/>
          <a:ln>
            <a:noFill/>
          </a:ln>
        </p:spPr>
      </p:pic>
      <p:pic>
        <p:nvPicPr>
          <p:cNvPr id="637" name="Shape 637"/>
          <p:cNvPicPr preferRelativeResize="0"/>
          <p:nvPr/>
        </p:nvPicPr>
        <p:blipFill>
          <a:blip r:embed="rId29">
            <a:alphaModFix/>
          </a:blip>
          <a:stretch>
            <a:fillRect/>
          </a:stretch>
        </p:blipFill>
        <p:spPr>
          <a:xfrm>
            <a:off x="37700" y="4321760"/>
            <a:ext cx="501900" cy="307838"/>
          </a:xfrm>
          <a:prstGeom prst="rect">
            <a:avLst/>
          </a:prstGeom>
          <a:noFill/>
          <a:ln>
            <a:noFill/>
          </a:ln>
        </p:spPr>
      </p:pic>
      <p:pic>
        <p:nvPicPr>
          <p:cNvPr id="638" name="Shape 638"/>
          <p:cNvPicPr preferRelativeResize="0"/>
          <p:nvPr/>
        </p:nvPicPr>
        <p:blipFill>
          <a:blip r:embed="rId30">
            <a:alphaModFix/>
          </a:blip>
          <a:stretch>
            <a:fillRect/>
          </a:stretch>
        </p:blipFill>
        <p:spPr>
          <a:xfrm>
            <a:off x="5245778" y="3818261"/>
            <a:ext cx="733400" cy="243884"/>
          </a:xfrm>
          <a:prstGeom prst="rect">
            <a:avLst/>
          </a:prstGeom>
          <a:noFill/>
          <a:ln>
            <a:noFill/>
          </a:ln>
        </p:spPr>
      </p:pic>
      <p:pic>
        <p:nvPicPr>
          <p:cNvPr id="639" name="Shape 639"/>
          <p:cNvPicPr preferRelativeResize="0"/>
          <p:nvPr/>
        </p:nvPicPr>
        <p:blipFill>
          <a:blip r:embed="rId31">
            <a:alphaModFix/>
          </a:blip>
          <a:stretch>
            <a:fillRect/>
          </a:stretch>
        </p:blipFill>
        <p:spPr>
          <a:xfrm>
            <a:off x="4759366" y="2119337"/>
            <a:ext cx="738933" cy="170478"/>
          </a:xfrm>
          <a:prstGeom prst="rect">
            <a:avLst/>
          </a:prstGeom>
          <a:noFill/>
          <a:ln>
            <a:noFill/>
          </a:ln>
        </p:spPr>
      </p:pic>
      <p:pic>
        <p:nvPicPr>
          <p:cNvPr id="640" name="Shape 640"/>
          <p:cNvPicPr preferRelativeResize="0"/>
          <p:nvPr/>
        </p:nvPicPr>
        <p:blipFill>
          <a:blip r:embed="rId32">
            <a:alphaModFix/>
          </a:blip>
          <a:stretch>
            <a:fillRect/>
          </a:stretch>
        </p:blipFill>
        <p:spPr>
          <a:xfrm>
            <a:off x="4704973" y="3723776"/>
            <a:ext cx="485702" cy="432853"/>
          </a:xfrm>
          <a:prstGeom prst="rect">
            <a:avLst/>
          </a:prstGeom>
          <a:noFill/>
          <a:ln>
            <a:noFill/>
          </a:ln>
        </p:spPr>
      </p:pic>
      <p:pic>
        <p:nvPicPr>
          <p:cNvPr id="641" name="Shape 641"/>
          <p:cNvPicPr preferRelativeResize="0"/>
          <p:nvPr/>
        </p:nvPicPr>
        <p:blipFill>
          <a:blip r:embed="rId33">
            <a:alphaModFix/>
          </a:blip>
          <a:stretch>
            <a:fillRect/>
          </a:stretch>
        </p:blipFill>
        <p:spPr>
          <a:xfrm>
            <a:off x="614303" y="4256093"/>
            <a:ext cx="614825" cy="439171"/>
          </a:xfrm>
          <a:prstGeom prst="rect">
            <a:avLst/>
          </a:prstGeom>
          <a:noFill/>
          <a:ln>
            <a:noFill/>
          </a:ln>
        </p:spPr>
      </p:pic>
      <p:pic>
        <p:nvPicPr>
          <p:cNvPr id="642" name="Shape 642" descr="CV-logo-stacked.png"/>
          <p:cNvPicPr preferRelativeResize="0"/>
          <p:nvPr/>
        </p:nvPicPr>
        <p:blipFill>
          <a:blip r:embed="rId34">
            <a:alphaModFix/>
          </a:blip>
          <a:stretch>
            <a:fillRect/>
          </a:stretch>
        </p:blipFill>
        <p:spPr>
          <a:xfrm>
            <a:off x="2664992" y="2584480"/>
            <a:ext cx="548700" cy="426937"/>
          </a:xfrm>
          <a:prstGeom prst="rect">
            <a:avLst/>
          </a:prstGeom>
          <a:noFill/>
          <a:ln>
            <a:noFill/>
          </a:ln>
        </p:spPr>
      </p:pic>
      <p:pic>
        <p:nvPicPr>
          <p:cNvPr id="643" name="Shape 643" descr="logo-name-vertical.png"/>
          <p:cNvPicPr preferRelativeResize="0"/>
          <p:nvPr/>
        </p:nvPicPr>
        <p:blipFill>
          <a:blip r:embed="rId35">
            <a:alphaModFix/>
          </a:blip>
          <a:stretch>
            <a:fillRect/>
          </a:stretch>
        </p:blipFill>
        <p:spPr>
          <a:xfrm>
            <a:off x="7722488" y="3772370"/>
            <a:ext cx="670201" cy="335666"/>
          </a:xfrm>
          <a:prstGeom prst="rect">
            <a:avLst/>
          </a:prstGeom>
          <a:noFill/>
          <a:ln>
            <a:noFill/>
          </a:ln>
        </p:spPr>
      </p:pic>
      <p:pic>
        <p:nvPicPr>
          <p:cNvPr id="644" name="Shape 644" descr="grafana_labs_logo.png"/>
          <p:cNvPicPr preferRelativeResize="0"/>
          <p:nvPr/>
        </p:nvPicPr>
        <p:blipFill>
          <a:blip r:embed="rId36">
            <a:alphaModFix/>
          </a:blip>
          <a:stretch>
            <a:fillRect/>
          </a:stretch>
        </p:blipFill>
        <p:spPr>
          <a:xfrm>
            <a:off x="6638085" y="3855311"/>
            <a:ext cx="1029300" cy="169783"/>
          </a:xfrm>
          <a:prstGeom prst="rect">
            <a:avLst/>
          </a:prstGeom>
          <a:noFill/>
          <a:ln>
            <a:noFill/>
          </a:ln>
        </p:spPr>
      </p:pic>
      <p:pic>
        <p:nvPicPr>
          <p:cNvPr id="645" name="Shape 645" descr="Screen Shot 2017-11-03 at 9.33.18 AM.png"/>
          <p:cNvPicPr preferRelativeResize="0"/>
          <p:nvPr/>
        </p:nvPicPr>
        <p:blipFill>
          <a:blip r:embed="rId37">
            <a:alphaModFix/>
          </a:blip>
          <a:stretch>
            <a:fillRect/>
          </a:stretch>
        </p:blipFill>
        <p:spPr>
          <a:xfrm>
            <a:off x="3953323" y="1955189"/>
            <a:ext cx="710795" cy="498775"/>
          </a:xfrm>
          <a:prstGeom prst="rect">
            <a:avLst/>
          </a:prstGeom>
          <a:noFill/>
          <a:ln>
            <a:noFill/>
          </a:ln>
        </p:spPr>
      </p:pic>
      <p:pic>
        <p:nvPicPr>
          <p:cNvPr id="646" name="Shape 646"/>
          <p:cNvPicPr preferRelativeResize="0"/>
          <p:nvPr/>
        </p:nvPicPr>
        <p:blipFill>
          <a:blip r:embed="rId38">
            <a:alphaModFix/>
          </a:blip>
          <a:stretch>
            <a:fillRect/>
          </a:stretch>
        </p:blipFill>
        <p:spPr>
          <a:xfrm>
            <a:off x="5593548" y="2026654"/>
            <a:ext cx="446785" cy="355844"/>
          </a:xfrm>
          <a:prstGeom prst="rect">
            <a:avLst/>
          </a:prstGeom>
          <a:noFill/>
          <a:ln>
            <a:noFill/>
          </a:ln>
        </p:spPr>
      </p:pic>
      <p:pic>
        <p:nvPicPr>
          <p:cNvPr id="647" name="Shape 647"/>
          <p:cNvPicPr preferRelativeResize="0"/>
          <p:nvPr/>
        </p:nvPicPr>
        <p:blipFill>
          <a:blip r:embed="rId39">
            <a:alphaModFix/>
          </a:blip>
          <a:stretch>
            <a:fillRect/>
          </a:stretch>
        </p:blipFill>
        <p:spPr>
          <a:xfrm>
            <a:off x="7604695" y="1521007"/>
            <a:ext cx="819067" cy="192811"/>
          </a:xfrm>
          <a:prstGeom prst="rect">
            <a:avLst/>
          </a:prstGeom>
          <a:noFill/>
          <a:ln>
            <a:noFill/>
          </a:ln>
        </p:spPr>
      </p:pic>
      <p:pic>
        <p:nvPicPr>
          <p:cNvPr id="648" name="Shape 648" descr="unnamed.png"/>
          <p:cNvPicPr preferRelativeResize="0"/>
          <p:nvPr/>
        </p:nvPicPr>
        <p:blipFill>
          <a:blip r:embed="rId40">
            <a:alphaModFix/>
          </a:blip>
          <a:stretch>
            <a:fillRect/>
          </a:stretch>
        </p:blipFill>
        <p:spPr>
          <a:xfrm>
            <a:off x="3844969" y="4358401"/>
            <a:ext cx="540774" cy="234556"/>
          </a:xfrm>
          <a:prstGeom prst="rect">
            <a:avLst/>
          </a:prstGeom>
          <a:noFill/>
          <a:ln>
            <a:noFill/>
          </a:ln>
        </p:spPr>
      </p:pic>
      <p:pic>
        <p:nvPicPr>
          <p:cNvPr id="649" name="Shape 649" descr="Pasted image at 2017_11_14 03_28 PM.png"/>
          <p:cNvPicPr preferRelativeResize="0"/>
          <p:nvPr/>
        </p:nvPicPr>
        <p:blipFill rotWithShape="1">
          <a:blip r:embed="rId41">
            <a:alphaModFix/>
          </a:blip>
          <a:srcRect l="26841" r="24531"/>
          <a:stretch/>
        </p:blipFill>
        <p:spPr>
          <a:xfrm>
            <a:off x="1663853" y="3230174"/>
            <a:ext cx="364452" cy="374749"/>
          </a:xfrm>
          <a:prstGeom prst="rect">
            <a:avLst/>
          </a:prstGeom>
          <a:noFill/>
          <a:ln>
            <a:noFill/>
          </a:ln>
        </p:spPr>
      </p:pic>
      <p:pic>
        <p:nvPicPr>
          <p:cNvPr id="650" name="Shape 650" descr="DaoCloud_logo-01.png"/>
          <p:cNvPicPr preferRelativeResize="0"/>
          <p:nvPr/>
        </p:nvPicPr>
        <p:blipFill rotWithShape="1">
          <a:blip r:embed="rId42">
            <a:alphaModFix/>
          </a:blip>
          <a:srcRect l="3478" r="5213"/>
          <a:stretch/>
        </p:blipFill>
        <p:spPr>
          <a:xfrm>
            <a:off x="774242" y="3273848"/>
            <a:ext cx="819000" cy="287400"/>
          </a:xfrm>
          <a:prstGeom prst="rect">
            <a:avLst/>
          </a:prstGeom>
          <a:noFill/>
          <a:ln>
            <a:noFill/>
          </a:ln>
        </p:spPr>
      </p:pic>
      <p:pic>
        <p:nvPicPr>
          <p:cNvPr id="651" name="Shape 651"/>
          <p:cNvPicPr preferRelativeResize="0"/>
          <p:nvPr/>
        </p:nvPicPr>
        <p:blipFill rotWithShape="1">
          <a:blip r:embed="rId43">
            <a:alphaModFix/>
          </a:blip>
          <a:srcRect t="24553" b="28960"/>
          <a:stretch/>
        </p:blipFill>
        <p:spPr>
          <a:xfrm>
            <a:off x="3827137" y="3301223"/>
            <a:ext cx="819075" cy="232650"/>
          </a:xfrm>
          <a:prstGeom prst="rect">
            <a:avLst/>
          </a:prstGeom>
          <a:noFill/>
          <a:ln>
            <a:noFill/>
          </a:ln>
        </p:spPr>
      </p:pic>
      <p:pic>
        <p:nvPicPr>
          <p:cNvPr id="652" name="Shape 652" descr="Datawire.png"/>
          <p:cNvPicPr preferRelativeResize="0"/>
          <p:nvPr/>
        </p:nvPicPr>
        <p:blipFill>
          <a:blip r:embed="rId44">
            <a:alphaModFix/>
          </a:blip>
          <a:stretch>
            <a:fillRect/>
          </a:stretch>
        </p:blipFill>
        <p:spPr>
          <a:xfrm>
            <a:off x="2098915" y="3275259"/>
            <a:ext cx="843301" cy="284579"/>
          </a:xfrm>
          <a:prstGeom prst="rect">
            <a:avLst/>
          </a:prstGeom>
          <a:noFill/>
          <a:ln>
            <a:noFill/>
          </a:ln>
        </p:spPr>
      </p:pic>
      <p:pic>
        <p:nvPicPr>
          <p:cNvPr id="653" name="Shape 653"/>
          <p:cNvPicPr preferRelativeResize="0"/>
          <p:nvPr/>
        </p:nvPicPr>
        <p:blipFill>
          <a:blip r:embed="rId45">
            <a:alphaModFix/>
          </a:blip>
          <a:stretch>
            <a:fillRect/>
          </a:stretch>
        </p:blipFill>
        <p:spPr>
          <a:xfrm>
            <a:off x="2752364" y="3759003"/>
            <a:ext cx="403200" cy="362400"/>
          </a:xfrm>
          <a:prstGeom prst="rect">
            <a:avLst/>
          </a:prstGeom>
          <a:noFill/>
          <a:ln>
            <a:noFill/>
          </a:ln>
        </p:spPr>
      </p:pic>
      <p:pic>
        <p:nvPicPr>
          <p:cNvPr id="654" name="Shape 654"/>
          <p:cNvPicPr preferRelativeResize="0"/>
          <p:nvPr/>
        </p:nvPicPr>
        <p:blipFill>
          <a:blip r:embed="rId46">
            <a:alphaModFix/>
          </a:blip>
          <a:stretch>
            <a:fillRect/>
          </a:stretch>
        </p:blipFill>
        <p:spPr>
          <a:xfrm>
            <a:off x="1993359" y="4268229"/>
            <a:ext cx="414900" cy="414900"/>
          </a:xfrm>
          <a:prstGeom prst="rect">
            <a:avLst/>
          </a:prstGeom>
          <a:noFill/>
          <a:ln>
            <a:noFill/>
          </a:ln>
        </p:spPr>
      </p:pic>
      <p:pic>
        <p:nvPicPr>
          <p:cNvPr id="655" name="Shape 655"/>
          <p:cNvPicPr preferRelativeResize="0"/>
          <p:nvPr/>
        </p:nvPicPr>
        <p:blipFill>
          <a:blip r:embed="rId47">
            <a:alphaModFix/>
          </a:blip>
          <a:stretch>
            <a:fillRect/>
          </a:stretch>
        </p:blipFill>
        <p:spPr>
          <a:xfrm>
            <a:off x="7299977" y="2693074"/>
            <a:ext cx="919200" cy="209748"/>
          </a:xfrm>
          <a:prstGeom prst="rect">
            <a:avLst/>
          </a:prstGeom>
          <a:noFill/>
          <a:ln>
            <a:noFill/>
          </a:ln>
        </p:spPr>
      </p:pic>
      <p:pic>
        <p:nvPicPr>
          <p:cNvPr id="656" name="Shape 656"/>
          <p:cNvPicPr preferRelativeResize="0"/>
          <p:nvPr/>
        </p:nvPicPr>
        <p:blipFill>
          <a:blip r:embed="rId48">
            <a:alphaModFix/>
          </a:blip>
          <a:stretch>
            <a:fillRect/>
          </a:stretch>
        </p:blipFill>
        <p:spPr>
          <a:xfrm>
            <a:off x="26430" y="3689252"/>
            <a:ext cx="501900" cy="501900"/>
          </a:xfrm>
          <a:prstGeom prst="rect">
            <a:avLst/>
          </a:prstGeom>
          <a:noFill/>
          <a:ln>
            <a:noFill/>
          </a:ln>
        </p:spPr>
      </p:pic>
      <p:pic>
        <p:nvPicPr>
          <p:cNvPr id="657" name="Shape 657"/>
          <p:cNvPicPr preferRelativeResize="0"/>
          <p:nvPr/>
        </p:nvPicPr>
        <p:blipFill rotWithShape="1">
          <a:blip r:embed="rId49">
            <a:alphaModFix/>
          </a:blip>
          <a:srcRect t="21771" b="23880"/>
          <a:stretch/>
        </p:blipFill>
        <p:spPr>
          <a:xfrm>
            <a:off x="3243250" y="2085707"/>
            <a:ext cx="614825" cy="237739"/>
          </a:xfrm>
          <a:prstGeom prst="rect">
            <a:avLst/>
          </a:prstGeom>
          <a:noFill/>
          <a:ln>
            <a:noFill/>
          </a:ln>
        </p:spPr>
      </p:pic>
      <p:pic>
        <p:nvPicPr>
          <p:cNvPr id="658" name="Shape 658"/>
          <p:cNvPicPr preferRelativeResize="0"/>
          <p:nvPr/>
        </p:nvPicPr>
        <p:blipFill>
          <a:blip r:embed="rId50">
            <a:alphaModFix/>
          </a:blip>
          <a:stretch>
            <a:fillRect/>
          </a:stretch>
        </p:blipFill>
        <p:spPr>
          <a:xfrm>
            <a:off x="8287924" y="2095601"/>
            <a:ext cx="710801" cy="217950"/>
          </a:xfrm>
          <a:prstGeom prst="rect">
            <a:avLst/>
          </a:prstGeom>
          <a:noFill/>
          <a:ln>
            <a:noFill/>
          </a:ln>
        </p:spPr>
      </p:pic>
      <p:pic>
        <p:nvPicPr>
          <p:cNvPr id="659" name="Shape 659"/>
          <p:cNvPicPr preferRelativeResize="0"/>
          <p:nvPr/>
        </p:nvPicPr>
        <p:blipFill>
          <a:blip r:embed="rId51">
            <a:alphaModFix/>
          </a:blip>
          <a:stretch>
            <a:fillRect/>
          </a:stretch>
        </p:blipFill>
        <p:spPr>
          <a:xfrm>
            <a:off x="7602365" y="3274352"/>
            <a:ext cx="919200" cy="286393"/>
          </a:xfrm>
          <a:prstGeom prst="rect">
            <a:avLst/>
          </a:prstGeom>
          <a:noFill/>
          <a:ln>
            <a:noFill/>
          </a:ln>
        </p:spPr>
      </p:pic>
      <p:pic>
        <p:nvPicPr>
          <p:cNvPr id="660" name="Shape 660"/>
          <p:cNvPicPr preferRelativeResize="0"/>
          <p:nvPr/>
        </p:nvPicPr>
        <p:blipFill>
          <a:blip r:embed="rId52">
            <a:alphaModFix/>
          </a:blip>
          <a:stretch>
            <a:fillRect/>
          </a:stretch>
        </p:blipFill>
        <p:spPr>
          <a:xfrm>
            <a:off x="5518282" y="2697457"/>
            <a:ext cx="1029300" cy="200983"/>
          </a:xfrm>
          <a:prstGeom prst="rect">
            <a:avLst/>
          </a:prstGeom>
          <a:noFill/>
          <a:ln>
            <a:noFill/>
          </a:ln>
        </p:spPr>
      </p:pic>
      <p:pic>
        <p:nvPicPr>
          <p:cNvPr id="661" name="Shape 661"/>
          <p:cNvPicPr preferRelativeResize="0"/>
          <p:nvPr/>
        </p:nvPicPr>
        <p:blipFill>
          <a:blip r:embed="rId53">
            <a:alphaModFix/>
          </a:blip>
          <a:stretch>
            <a:fillRect/>
          </a:stretch>
        </p:blipFill>
        <p:spPr>
          <a:xfrm>
            <a:off x="2482962" y="4272358"/>
            <a:ext cx="663900" cy="406642"/>
          </a:xfrm>
          <a:prstGeom prst="rect">
            <a:avLst/>
          </a:prstGeom>
          <a:noFill/>
          <a:ln>
            <a:noFill/>
          </a:ln>
        </p:spPr>
      </p:pic>
      <p:pic>
        <p:nvPicPr>
          <p:cNvPr id="662" name="Shape 662"/>
          <p:cNvPicPr preferRelativeResize="0"/>
          <p:nvPr/>
        </p:nvPicPr>
        <p:blipFill>
          <a:blip r:embed="rId54">
            <a:alphaModFix/>
          </a:blip>
          <a:stretch>
            <a:fillRect/>
          </a:stretch>
        </p:blipFill>
        <p:spPr>
          <a:xfrm>
            <a:off x="518949" y="2590498"/>
            <a:ext cx="414900" cy="414900"/>
          </a:xfrm>
          <a:prstGeom prst="rect">
            <a:avLst/>
          </a:prstGeom>
          <a:noFill/>
          <a:ln>
            <a:noFill/>
          </a:ln>
        </p:spPr>
      </p:pic>
      <p:pic>
        <p:nvPicPr>
          <p:cNvPr id="663" name="Shape 663"/>
          <p:cNvPicPr preferRelativeResize="0"/>
          <p:nvPr/>
        </p:nvPicPr>
        <p:blipFill>
          <a:blip r:embed="rId55">
            <a:alphaModFix/>
          </a:blip>
          <a:stretch>
            <a:fillRect/>
          </a:stretch>
        </p:blipFill>
        <p:spPr>
          <a:xfrm>
            <a:off x="2890596" y="1500458"/>
            <a:ext cx="743700" cy="233909"/>
          </a:xfrm>
          <a:prstGeom prst="rect">
            <a:avLst/>
          </a:prstGeom>
          <a:noFill/>
          <a:ln>
            <a:noFill/>
          </a:ln>
        </p:spPr>
      </p:pic>
      <p:pic>
        <p:nvPicPr>
          <p:cNvPr id="664" name="Shape 664"/>
          <p:cNvPicPr preferRelativeResize="0"/>
          <p:nvPr/>
        </p:nvPicPr>
        <p:blipFill>
          <a:blip r:embed="rId56">
            <a:alphaModFix/>
          </a:blip>
          <a:stretch>
            <a:fillRect/>
          </a:stretch>
        </p:blipFill>
        <p:spPr>
          <a:xfrm>
            <a:off x="1039597" y="2692643"/>
            <a:ext cx="743700" cy="210612"/>
          </a:xfrm>
          <a:prstGeom prst="rect">
            <a:avLst/>
          </a:prstGeom>
          <a:noFill/>
          <a:ln>
            <a:noFill/>
          </a:ln>
        </p:spPr>
      </p:pic>
      <p:pic>
        <p:nvPicPr>
          <p:cNvPr id="665" name="Shape 665"/>
          <p:cNvPicPr preferRelativeResize="0"/>
          <p:nvPr/>
        </p:nvPicPr>
        <p:blipFill>
          <a:blip r:embed="rId57">
            <a:alphaModFix/>
          </a:blip>
          <a:stretch>
            <a:fillRect/>
          </a:stretch>
        </p:blipFill>
        <p:spPr>
          <a:xfrm>
            <a:off x="52358" y="2073493"/>
            <a:ext cx="733400" cy="262167"/>
          </a:xfrm>
          <a:prstGeom prst="rect">
            <a:avLst/>
          </a:prstGeom>
          <a:noFill/>
          <a:ln>
            <a:noFill/>
          </a:ln>
        </p:spPr>
      </p:pic>
      <p:pic>
        <p:nvPicPr>
          <p:cNvPr id="666" name="Shape 666"/>
          <p:cNvPicPr preferRelativeResize="0"/>
          <p:nvPr/>
        </p:nvPicPr>
        <p:blipFill>
          <a:blip r:embed="rId58">
            <a:alphaModFix/>
          </a:blip>
          <a:stretch>
            <a:fillRect/>
          </a:stretch>
        </p:blipFill>
        <p:spPr>
          <a:xfrm>
            <a:off x="1062835" y="1368030"/>
            <a:ext cx="828495" cy="498765"/>
          </a:xfrm>
          <a:prstGeom prst="rect">
            <a:avLst/>
          </a:prstGeom>
          <a:noFill/>
          <a:ln>
            <a:noFill/>
          </a:ln>
        </p:spPr>
      </p:pic>
      <p:pic>
        <p:nvPicPr>
          <p:cNvPr id="667" name="Shape 667"/>
          <p:cNvPicPr preferRelativeResize="0"/>
          <p:nvPr/>
        </p:nvPicPr>
        <p:blipFill>
          <a:blip r:embed="rId59">
            <a:alphaModFix/>
          </a:blip>
          <a:stretch>
            <a:fillRect/>
          </a:stretch>
        </p:blipFill>
        <p:spPr>
          <a:xfrm>
            <a:off x="583433" y="3842396"/>
            <a:ext cx="1029425" cy="195612"/>
          </a:xfrm>
          <a:prstGeom prst="rect">
            <a:avLst/>
          </a:prstGeom>
          <a:noFill/>
          <a:ln>
            <a:noFill/>
          </a:ln>
        </p:spPr>
      </p:pic>
      <p:pic>
        <p:nvPicPr>
          <p:cNvPr id="668" name="Shape 668"/>
          <p:cNvPicPr preferRelativeResize="0"/>
          <p:nvPr/>
        </p:nvPicPr>
        <p:blipFill>
          <a:blip r:embed="rId60">
            <a:alphaModFix/>
          </a:blip>
          <a:stretch>
            <a:fillRect/>
          </a:stretch>
        </p:blipFill>
        <p:spPr>
          <a:xfrm>
            <a:off x="4776535" y="2603184"/>
            <a:ext cx="636000" cy="389529"/>
          </a:xfrm>
          <a:prstGeom prst="rect">
            <a:avLst/>
          </a:prstGeom>
          <a:noFill/>
          <a:ln>
            <a:noFill/>
          </a:ln>
        </p:spPr>
      </p:pic>
      <p:pic>
        <p:nvPicPr>
          <p:cNvPr id="669" name="Shape 669"/>
          <p:cNvPicPr preferRelativeResize="0"/>
          <p:nvPr/>
        </p:nvPicPr>
        <p:blipFill rotWithShape="1">
          <a:blip r:embed="rId61">
            <a:alphaModFix/>
          </a:blip>
          <a:srcRect t="34485" b="28824"/>
          <a:stretch/>
        </p:blipFill>
        <p:spPr>
          <a:xfrm>
            <a:off x="5278849" y="4346397"/>
            <a:ext cx="704700" cy="258563"/>
          </a:xfrm>
          <a:prstGeom prst="rect">
            <a:avLst/>
          </a:prstGeom>
          <a:noFill/>
          <a:ln>
            <a:noFill/>
          </a:ln>
        </p:spPr>
      </p:pic>
      <p:pic>
        <p:nvPicPr>
          <p:cNvPr id="670" name="Shape 670"/>
          <p:cNvPicPr preferRelativeResize="0"/>
          <p:nvPr/>
        </p:nvPicPr>
        <p:blipFill>
          <a:blip r:embed="rId62">
            <a:alphaModFix/>
          </a:blip>
          <a:stretch>
            <a:fillRect/>
          </a:stretch>
        </p:blipFill>
        <p:spPr>
          <a:xfrm>
            <a:off x="8324925" y="2547098"/>
            <a:ext cx="819075" cy="501702"/>
          </a:xfrm>
          <a:prstGeom prst="rect">
            <a:avLst/>
          </a:prstGeom>
          <a:noFill/>
          <a:ln>
            <a:noFill/>
          </a:ln>
        </p:spPr>
      </p:pic>
      <p:pic>
        <p:nvPicPr>
          <p:cNvPr id="671" name="Shape 671"/>
          <p:cNvPicPr preferRelativeResize="0"/>
          <p:nvPr/>
        </p:nvPicPr>
        <p:blipFill rotWithShape="1">
          <a:blip r:embed="rId63">
            <a:alphaModFix/>
          </a:blip>
          <a:srcRect/>
          <a:stretch/>
        </p:blipFill>
        <p:spPr>
          <a:xfrm>
            <a:off x="6058252" y="4280829"/>
            <a:ext cx="636000" cy="389700"/>
          </a:xfrm>
          <a:prstGeom prst="rect">
            <a:avLst/>
          </a:prstGeom>
          <a:noFill/>
          <a:ln>
            <a:noFill/>
          </a:ln>
        </p:spPr>
      </p:pic>
      <p:pic>
        <p:nvPicPr>
          <p:cNvPr id="672" name="Shape 672" descr="unnamed.png"/>
          <p:cNvPicPr preferRelativeResize="0"/>
          <p:nvPr/>
        </p:nvPicPr>
        <p:blipFill>
          <a:blip r:embed="rId64">
            <a:alphaModFix/>
          </a:blip>
          <a:stretch>
            <a:fillRect/>
          </a:stretch>
        </p:blipFill>
        <p:spPr>
          <a:xfrm>
            <a:off x="6768955" y="4380333"/>
            <a:ext cx="794400" cy="190692"/>
          </a:xfrm>
          <a:prstGeom prst="rect">
            <a:avLst/>
          </a:prstGeom>
          <a:noFill/>
          <a:ln>
            <a:noFill/>
          </a:ln>
        </p:spPr>
      </p:pic>
      <p:pic>
        <p:nvPicPr>
          <p:cNvPr id="673" name="Shape 673"/>
          <p:cNvPicPr preferRelativeResize="0"/>
          <p:nvPr/>
        </p:nvPicPr>
        <p:blipFill rotWithShape="1">
          <a:blip r:embed="rId65">
            <a:alphaModFix/>
          </a:blip>
          <a:srcRect t="16314" b="20301"/>
          <a:stretch/>
        </p:blipFill>
        <p:spPr>
          <a:xfrm>
            <a:off x="2353602" y="2050171"/>
            <a:ext cx="794400" cy="308811"/>
          </a:xfrm>
          <a:prstGeom prst="rect">
            <a:avLst/>
          </a:prstGeom>
          <a:noFill/>
          <a:ln>
            <a:noFill/>
          </a:ln>
        </p:spPr>
      </p:pic>
      <p:pic>
        <p:nvPicPr>
          <p:cNvPr id="674" name="Shape 674"/>
          <p:cNvPicPr preferRelativeResize="0"/>
          <p:nvPr/>
        </p:nvPicPr>
        <p:blipFill>
          <a:blip r:embed="rId66">
            <a:alphaModFix/>
          </a:blip>
          <a:stretch>
            <a:fillRect/>
          </a:stretch>
        </p:blipFill>
        <p:spPr>
          <a:xfrm>
            <a:off x="3719029" y="1373171"/>
            <a:ext cx="501900" cy="488483"/>
          </a:xfrm>
          <a:prstGeom prst="rect">
            <a:avLst/>
          </a:prstGeom>
          <a:noFill/>
          <a:ln>
            <a:noFill/>
          </a:ln>
        </p:spPr>
      </p:pic>
      <p:pic>
        <p:nvPicPr>
          <p:cNvPr id="675" name="Shape 675"/>
          <p:cNvPicPr preferRelativeResize="0"/>
          <p:nvPr/>
        </p:nvPicPr>
        <p:blipFill>
          <a:blip r:embed="rId67">
            <a:alphaModFix/>
          </a:blip>
          <a:stretch>
            <a:fillRect/>
          </a:stretch>
        </p:blipFill>
        <p:spPr>
          <a:xfrm>
            <a:off x="1889044" y="2596897"/>
            <a:ext cx="670200" cy="402102"/>
          </a:xfrm>
          <a:prstGeom prst="rect">
            <a:avLst/>
          </a:prstGeom>
          <a:noFill/>
          <a:ln>
            <a:noFill/>
          </a:ln>
        </p:spPr>
      </p:pic>
      <p:pic>
        <p:nvPicPr>
          <p:cNvPr id="676" name="Shape 676"/>
          <p:cNvPicPr preferRelativeResize="0"/>
          <p:nvPr/>
        </p:nvPicPr>
        <p:blipFill>
          <a:blip r:embed="rId68">
            <a:alphaModFix/>
          </a:blip>
          <a:stretch>
            <a:fillRect/>
          </a:stretch>
        </p:blipFill>
        <p:spPr>
          <a:xfrm>
            <a:off x="4460446" y="4384200"/>
            <a:ext cx="743700" cy="182957"/>
          </a:xfrm>
          <a:prstGeom prst="rect">
            <a:avLst/>
          </a:prstGeom>
          <a:noFill/>
          <a:ln>
            <a:noFill/>
          </a:ln>
        </p:spPr>
      </p:pic>
      <p:pic>
        <p:nvPicPr>
          <p:cNvPr id="677" name="Shape 677"/>
          <p:cNvPicPr preferRelativeResize="0"/>
          <p:nvPr/>
        </p:nvPicPr>
        <p:blipFill rotWithShape="1">
          <a:blip r:embed="rId69">
            <a:alphaModFix/>
          </a:blip>
          <a:srcRect l="719" t="24838" r="-720" b="24345"/>
          <a:stretch/>
        </p:blipFill>
        <p:spPr>
          <a:xfrm>
            <a:off x="3012826" y="3301814"/>
            <a:ext cx="743700" cy="231468"/>
          </a:xfrm>
          <a:prstGeom prst="rect">
            <a:avLst/>
          </a:prstGeom>
          <a:noFill/>
          <a:ln>
            <a:noFill/>
          </a:ln>
        </p:spPr>
      </p:pic>
      <p:pic>
        <p:nvPicPr>
          <p:cNvPr id="678" name="Shape 678"/>
          <p:cNvPicPr preferRelativeResize="0"/>
          <p:nvPr/>
        </p:nvPicPr>
        <p:blipFill>
          <a:blip r:embed="rId70">
            <a:alphaModFix/>
          </a:blip>
          <a:stretch>
            <a:fillRect/>
          </a:stretch>
        </p:blipFill>
        <p:spPr>
          <a:xfrm>
            <a:off x="1524954" y="1979972"/>
            <a:ext cx="733400" cy="449208"/>
          </a:xfrm>
          <a:prstGeom prst="rect">
            <a:avLst/>
          </a:prstGeom>
          <a:noFill/>
          <a:ln>
            <a:noFill/>
          </a:ln>
        </p:spPr>
      </p:pic>
      <p:pic>
        <p:nvPicPr>
          <p:cNvPr id="679" name="Shape 679"/>
          <p:cNvPicPr preferRelativeResize="0"/>
          <p:nvPr/>
        </p:nvPicPr>
        <p:blipFill>
          <a:blip r:embed="rId71">
            <a:alphaModFix/>
          </a:blip>
          <a:stretch>
            <a:fillRect/>
          </a:stretch>
        </p:blipFill>
        <p:spPr>
          <a:xfrm>
            <a:off x="7638058" y="4404226"/>
            <a:ext cx="743626" cy="142905"/>
          </a:xfrm>
          <a:prstGeom prst="rect">
            <a:avLst/>
          </a:prstGeom>
          <a:noFill/>
          <a:ln>
            <a:noFill/>
          </a:ln>
        </p:spPr>
      </p:pic>
      <p:pic>
        <p:nvPicPr>
          <p:cNvPr id="680" name="Shape 680"/>
          <p:cNvPicPr preferRelativeResize="0"/>
          <p:nvPr/>
        </p:nvPicPr>
        <p:blipFill rotWithShape="1">
          <a:blip r:embed="rId72">
            <a:alphaModFix/>
          </a:blip>
          <a:srcRect l="13806" t="29569" r="11721" b="29594"/>
          <a:stretch/>
        </p:blipFill>
        <p:spPr>
          <a:xfrm>
            <a:off x="79000" y="1463358"/>
            <a:ext cx="899102" cy="308108"/>
          </a:xfrm>
          <a:prstGeom prst="rect">
            <a:avLst/>
          </a:prstGeom>
          <a:noFill/>
          <a:ln>
            <a:noFill/>
          </a:ln>
        </p:spPr>
      </p:pic>
      <p:pic>
        <p:nvPicPr>
          <p:cNvPr id="681" name="Shape 681"/>
          <p:cNvPicPr preferRelativeResize="0"/>
          <p:nvPr/>
        </p:nvPicPr>
        <p:blipFill rotWithShape="1">
          <a:blip r:embed="rId73">
            <a:alphaModFix/>
          </a:blip>
          <a:srcRect l="12826" t="11128" r="11456" b="15369"/>
          <a:stretch/>
        </p:blipFill>
        <p:spPr>
          <a:xfrm>
            <a:off x="1303831" y="4177234"/>
            <a:ext cx="614825" cy="596890"/>
          </a:xfrm>
          <a:prstGeom prst="rect">
            <a:avLst/>
          </a:prstGeom>
          <a:noFill/>
          <a:ln>
            <a:noFill/>
          </a:ln>
        </p:spPr>
      </p:pic>
      <p:pic>
        <p:nvPicPr>
          <p:cNvPr id="682" name="Shape 682"/>
          <p:cNvPicPr preferRelativeResize="0"/>
          <p:nvPr/>
        </p:nvPicPr>
        <p:blipFill>
          <a:blip r:embed="rId74">
            <a:alphaModFix/>
          </a:blip>
          <a:stretch>
            <a:fillRect/>
          </a:stretch>
        </p:blipFill>
        <p:spPr>
          <a:xfrm>
            <a:off x="8456386" y="4351517"/>
            <a:ext cx="645000" cy="248322"/>
          </a:xfrm>
          <a:prstGeom prst="rect">
            <a:avLst/>
          </a:prstGeom>
          <a:noFill/>
          <a:ln>
            <a:noFill/>
          </a:ln>
        </p:spPr>
      </p:pic>
    </p:spTree>
    <p:extLst>
      <p:ext uri="{BB962C8B-B14F-4D97-AF65-F5344CB8AC3E}">
        <p14:creationId xmlns:p14="http://schemas.microsoft.com/office/powerpoint/2010/main" val="9500825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86"/>
        <p:cNvGrpSpPr/>
        <p:nvPr/>
      </p:nvGrpSpPr>
      <p:grpSpPr>
        <a:xfrm>
          <a:off x="0" y="0"/>
          <a:ext cx="0" cy="0"/>
          <a:chOff x="0" y="0"/>
          <a:chExt cx="0" cy="0"/>
        </a:xfrm>
      </p:grpSpPr>
      <p:sp>
        <p:nvSpPr>
          <p:cNvPr id="687" name="Shape 687"/>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US"/>
              <a:t>17</a:t>
            </a:fld>
            <a:endParaRPr/>
          </a:p>
        </p:txBody>
      </p:sp>
      <p:sp>
        <p:nvSpPr>
          <p:cNvPr id="688" name="Shape 688"/>
          <p:cNvSpPr txBox="1">
            <a:spLocks noGrp="1"/>
          </p:cNvSpPr>
          <p:nvPr>
            <p:ph type="title"/>
          </p:nvPr>
        </p:nvSpPr>
        <p:spPr>
          <a:xfrm>
            <a:off x="164468" y="96346"/>
            <a:ext cx="8755500" cy="6744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FFFFF"/>
              </a:buClr>
              <a:buFont typeface="Century Gothic"/>
              <a:buNone/>
            </a:pPr>
            <a:r>
              <a:rPr lang="en-US" dirty="0"/>
              <a:t>200+</a:t>
            </a:r>
            <a:r>
              <a:rPr lang="en-US" b="1" i="0" u="none" strike="noStrike" cap="none" dirty="0">
                <a:solidFill>
                  <a:srgbClr val="FFFFFF"/>
                </a:solidFill>
                <a:latin typeface="Century Gothic"/>
                <a:ea typeface="Century Gothic"/>
                <a:cs typeface="Century Gothic"/>
                <a:sym typeface="Century Gothic"/>
              </a:rPr>
              <a:t> </a:t>
            </a:r>
            <a:r>
              <a:rPr lang="zh-CN" altLang="en-US" b="0" i="0" u="none" strike="noStrike" cap="none" dirty="0" smtClean="0">
                <a:solidFill>
                  <a:srgbClr val="FFFFFF"/>
                </a:solidFill>
                <a:latin typeface="Century Gothic"/>
                <a:ea typeface="Century Gothic"/>
                <a:cs typeface="Century Gothic"/>
                <a:sym typeface="Century Gothic"/>
              </a:rPr>
              <a:t>多家会员，且数量不断增长</a:t>
            </a:r>
            <a:r>
              <a:rPr lang="en-US" b="0" i="0" u="none" strike="noStrike" cap="none" dirty="0" smtClean="0">
                <a:solidFill>
                  <a:srgbClr val="FFFFFF"/>
                </a:solidFill>
                <a:latin typeface="Century Gothic"/>
                <a:ea typeface="Century Gothic"/>
                <a:cs typeface="Century Gothic"/>
                <a:sym typeface="Century Gothic"/>
              </a:rPr>
              <a:t>(</a:t>
            </a:r>
            <a:r>
              <a:rPr lang="zh-CN" altLang="en-US" b="0" i="0" u="none" strike="noStrike" cap="none" dirty="0" smtClean="0">
                <a:solidFill>
                  <a:srgbClr val="FFFFFF"/>
                </a:solidFill>
                <a:latin typeface="Century Gothic"/>
                <a:ea typeface="Century Gothic"/>
                <a:cs typeface="Century Gothic"/>
                <a:sym typeface="Century Gothic"/>
              </a:rPr>
              <a:t>白银会员</a:t>
            </a:r>
            <a:r>
              <a:rPr lang="en-US" b="0" i="0" u="none" strike="noStrike" cap="none" dirty="0" smtClean="0">
                <a:solidFill>
                  <a:srgbClr val="FFFFFF"/>
                </a:solidFill>
                <a:latin typeface="Century Gothic"/>
                <a:ea typeface="Century Gothic"/>
                <a:cs typeface="Century Gothic"/>
                <a:sym typeface="Century Gothic"/>
              </a:rPr>
              <a:t>, </a:t>
            </a:r>
            <a:r>
              <a:rPr lang="en-US" b="0" i="0" u="none" strike="noStrike" cap="none" dirty="0">
                <a:solidFill>
                  <a:srgbClr val="FFFFFF"/>
                </a:solidFill>
                <a:latin typeface="Century Gothic"/>
                <a:ea typeface="Century Gothic"/>
                <a:cs typeface="Century Gothic"/>
                <a:sym typeface="Century Gothic"/>
              </a:rPr>
              <a:t>2)</a:t>
            </a:r>
            <a:endParaRPr b="0" i="0" u="none" strike="noStrike" cap="none" dirty="0">
              <a:solidFill>
                <a:srgbClr val="FFFFFF"/>
              </a:solidFill>
              <a:latin typeface="Century Gothic"/>
              <a:ea typeface="Century Gothic"/>
              <a:cs typeface="Century Gothic"/>
              <a:sym typeface="Century Gothic"/>
            </a:endParaRPr>
          </a:p>
        </p:txBody>
      </p:sp>
      <p:sp>
        <p:nvSpPr>
          <p:cNvPr id="689" name="Shape 689"/>
          <p:cNvSpPr/>
          <p:nvPr/>
        </p:nvSpPr>
        <p:spPr>
          <a:xfrm>
            <a:off x="102750" y="1090650"/>
            <a:ext cx="8938500" cy="159600"/>
          </a:xfrm>
          <a:prstGeom prst="rect">
            <a:avLst/>
          </a:prstGeom>
          <a:gradFill>
            <a:gsLst>
              <a:gs pos="0">
                <a:srgbClr val="005D9D"/>
              </a:gs>
              <a:gs pos="100000">
                <a:srgbClr val="96C0FF"/>
              </a:gs>
            </a:gsLst>
            <a:lin ang="16200038" scaled="0"/>
          </a:gradFill>
          <a:ln w="9525" cap="flat" cmpd="sng">
            <a:solidFill>
              <a:srgbClr val="4A7DB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690" name="Shape 690"/>
          <p:cNvSpPr txBox="1"/>
          <p:nvPr/>
        </p:nvSpPr>
        <p:spPr>
          <a:xfrm>
            <a:off x="3381448" y="1043550"/>
            <a:ext cx="2397900" cy="2538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Font typeface="Arial"/>
              <a:buNone/>
            </a:pPr>
            <a:r>
              <a:rPr lang="en-US" sz="1000" b="1">
                <a:solidFill>
                  <a:schemeClr val="lt1"/>
                </a:solidFill>
              </a:rPr>
              <a:t>Silver</a:t>
            </a:r>
            <a:r>
              <a:rPr lang="en-US" sz="1000" b="1" i="0" u="none" strike="noStrike" cap="none">
                <a:solidFill>
                  <a:schemeClr val="lt1"/>
                </a:solidFill>
                <a:latin typeface="Arial"/>
                <a:ea typeface="Arial"/>
                <a:cs typeface="Arial"/>
                <a:sym typeface="Arial"/>
              </a:rPr>
              <a:t> Members</a:t>
            </a:r>
            <a:endParaRPr sz="1000" b="1" i="0" u="none" strike="noStrike" cap="none">
              <a:solidFill>
                <a:schemeClr val="lt1"/>
              </a:solidFill>
              <a:latin typeface="Arial"/>
              <a:ea typeface="Arial"/>
              <a:cs typeface="Arial"/>
              <a:sym typeface="Arial"/>
            </a:endParaRPr>
          </a:p>
        </p:txBody>
      </p:sp>
      <p:pic>
        <p:nvPicPr>
          <p:cNvPr id="691" name="Shape 691"/>
          <p:cNvPicPr preferRelativeResize="0"/>
          <p:nvPr/>
        </p:nvPicPr>
        <p:blipFill rotWithShape="1">
          <a:blip r:embed="rId3">
            <a:alphaModFix/>
          </a:blip>
          <a:srcRect/>
          <a:stretch/>
        </p:blipFill>
        <p:spPr>
          <a:xfrm>
            <a:off x="6368469" y="2612290"/>
            <a:ext cx="553200" cy="339600"/>
          </a:xfrm>
          <a:prstGeom prst="rect">
            <a:avLst/>
          </a:prstGeom>
          <a:noFill/>
          <a:ln>
            <a:noFill/>
          </a:ln>
        </p:spPr>
      </p:pic>
      <p:pic>
        <p:nvPicPr>
          <p:cNvPr id="692" name="Shape 692"/>
          <p:cNvPicPr preferRelativeResize="0"/>
          <p:nvPr/>
        </p:nvPicPr>
        <p:blipFill rotWithShape="1">
          <a:blip r:embed="rId4">
            <a:alphaModFix/>
          </a:blip>
          <a:srcRect l="-5126" t="19973" r="-2574" b="20474"/>
          <a:stretch/>
        </p:blipFill>
        <p:spPr>
          <a:xfrm>
            <a:off x="905538" y="2640940"/>
            <a:ext cx="832500" cy="282300"/>
          </a:xfrm>
          <a:prstGeom prst="rect">
            <a:avLst/>
          </a:prstGeom>
          <a:noFill/>
          <a:ln>
            <a:noFill/>
          </a:ln>
        </p:spPr>
      </p:pic>
      <p:pic>
        <p:nvPicPr>
          <p:cNvPr id="693" name="Shape 693"/>
          <p:cNvPicPr preferRelativeResize="0"/>
          <p:nvPr/>
        </p:nvPicPr>
        <p:blipFill rotWithShape="1">
          <a:blip r:embed="rId5">
            <a:alphaModFix/>
          </a:blip>
          <a:srcRect/>
          <a:stretch/>
        </p:blipFill>
        <p:spPr>
          <a:xfrm>
            <a:off x="1860217" y="2002436"/>
            <a:ext cx="553200" cy="339000"/>
          </a:xfrm>
          <a:prstGeom prst="rect">
            <a:avLst/>
          </a:prstGeom>
          <a:noFill/>
          <a:ln>
            <a:noFill/>
          </a:ln>
        </p:spPr>
      </p:pic>
      <p:pic>
        <p:nvPicPr>
          <p:cNvPr id="694" name="Shape 694" descr="logo_ncsoft-300x184.png"/>
          <p:cNvPicPr preferRelativeResize="0"/>
          <p:nvPr/>
        </p:nvPicPr>
        <p:blipFill rotWithShape="1">
          <a:blip r:embed="rId6">
            <a:alphaModFix/>
          </a:blip>
          <a:srcRect t="19266" b="22614"/>
          <a:stretch/>
        </p:blipFill>
        <p:spPr>
          <a:xfrm>
            <a:off x="54094" y="2643490"/>
            <a:ext cx="777900" cy="277200"/>
          </a:xfrm>
          <a:prstGeom prst="rect">
            <a:avLst/>
          </a:prstGeom>
          <a:noFill/>
          <a:ln>
            <a:noFill/>
          </a:ln>
        </p:spPr>
      </p:pic>
      <p:pic>
        <p:nvPicPr>
          <p:cNvPr id="695" name="Shape 695" descr="juniper-networks-blue-png.png"/>
          <p:cNvPicPr preferRelativeResize="0"/>
          <p:nvPr/>
        </p:nvPicPr>
        <p:blipFill rotWithShape="1">
          <a:blip r:embed="rId7">
            <a:alphaModFix/>
          </a:blip>
          <a:srcRect/>
          <a:stretch/>
        </p:blipFill>
        <p:spPr>
          <a:xfrm>
            <a:off x="5338151" y="1486997"/>
            <a:ext cx="743700" cy="247800"/>
          </a:xfrm>
          <a:prstGeom prst="rect">
            <a:avLst/>
          </a:prstGeom>
          <a:noFill/>
          <a:ln>
            <a:noFill/>
          </a:ln>
        </p:spPr>
      </p:pic>
      <p:pic>
        <p:nvPicPr>
          <p:cNvPr id="696" name="Shape 696"/>
          <p:cNvPicPr preferRelativeResize="0"/>
          <p:nvPr/>
        </p:nvPicPr>
        <p:blipFill rotWithShape="1">
          <a:blip r:embed="rId8">
            <a:alphaModFix/>
          </a:blip>
          <a:srcRect l="11041" t="-8774" r="10815" b="-12247"/>
          <a:stretch/>
        </p:blipFill>
        <p:spPr>
          <a:xfrm>
            <a:off x="2023953" y="1386867"/>
            <a:ext cx="471300" cy="448061"/>
          </a:xfrm>
          <a:prstGeom prst="rect">
            <a:avLst/>
          </a:prstGeom>
          <a:noFill/>
          <a:ln>
            <a:noFill/>
          </a:ln>
        </p:spPr>
      </p:pic>
      <p:pic>
        <p:nvPicPr>
          <p:cNvPr id="697" name="Shape 697"/>
          <p:cNvPicPr preferRelativeResize="0"/>
          <p:nvPr/>
        </p:nvPicPr>
        <p:blipFill>
          <a:blip r:embed="rId9">
            <a:alphaModFix/>
          </a:blip>
          <a:stretch>
            <a:fillRect/>
          </a:stretch>
        </p:blipFill>
        <p:spPr>
          <a:xfrm>
            <a:off x="4826823" y="2077188"/>
            <a:ext cx="414900" cy="189496"/>
          </a:xfrm>
          <a:prstGeom prst="rect">
            <a:avLst/>
          </a:prstGeom>
          <a:noFill/>
          <a:ln>
            <a:noFill/>
          </a:ln>
        </p:spPr>
      </p:pic>
      <p:pic>
        <p:nvPicPr>
          <p:cNvPr id="698" name="Shape 698" descr="Loodse_lang_groß.png"/>
          <p:cNvPicPr preferRelativeResize="0"/>
          <p:nvPr/>
        </p:nvPicPr>
        <p:blipFill rotWithShape="1">
          <a:blip r:embed="rId10">
            <a:alphaModFix/>
          </a:blip>
          <a:srcRect/>
          <a:stretch/>
        </p:blipFill>
        <p:spPr>
          <a:xfrm>
            <a:off x="3291958" y="2089436"/>
            <a:ext cx="548700" cy="165000"/>
          </a:xfrm>
          <a:prstGeom prst="rect">
            <a:avLst/>
          </a:prstGeom>
          <a:noFill/>
          <a:ln>
            <a:noFill/>
          </a:ln>
        </p:spPr>
      </p:pic>
      <p:pic>
        <p:nvPicPr>
          <p:cNvPr id="699" name="Shape 699"/>
          <p:cNvPicPr preferRelativeResize="0"/>
          <p:nvPr/>
        </p:nvPicPr>
        <p:blipFill>
          <a:blip r:embed="rId11">
            <a:alphaModFix/>
          </a:blip>
          <a:stretch>
            <a:fillRect/>
          </a:stretch>
        </p:blipFill>
        <p:spPr>
          <a:xfrm>
            <a:off x="8355677" y="1501797"/>
            <a:ext cx="704699" cy="218200"/>
          </a:xfrm>
          <a:prstGeom prst="rect">
            <a:avLst/>
          </a:prstGeom>
          <a:noFill/>
          <a:ln>
            <a:noFill/>
          </a:ln>
        </p:spPr>
      </p:pic>
      <p:pic>
        <p:nvPicPr>
          <p:cNvPr id="700" name="Shape 700"/>
          <p:cNvPicPr preferRelativeResize="0"/>
          <p:nvPr/>
        </p:nvPicPr>
        <p:blipFill>
          <a:blip r:embed="rId12">
            <a:alphaModFix/>
          </a:blip>
          <a:stretch>
            <a:fillRect/>
          </a:stretch>
        </p:blipFill>
        <p:spPr>
          <a:xfrm>
            <a:off x="2534688" y="2058303"/>
            <a:ext cx="636000" cy="227267"/>
          </a:xfrm>
          <a:prstGeom prst="rect">
            <a:avLst/>
          </a:prstGeom>
          <a:noFill/>
          <a:ln>
            <a:noFill/>
          </a:ln>
        </p:spPr>
      </p:pic>
      <p:pic>
        <p:nvPicPr>
          <p:cNvPr id="701" name="Shape 701"/>
          <p:cNvPicPr preferRelativeResize="0"/>
          <p:nvPr/>
        </p:nvPicPr>
        <p:blipFill rotWithShape="1">
          <a:blip r:embed="rId13">
            <a:alphaModFix/>
          </a:blip>
          <a:srcRect l="16500" t="15873" r="16507" b="18315"/>
          <a:stretch/>
        </p:blipFill>
        <p:spPr>
          <a:xfrm>
            <a:off x="2882026" y="2578268"/>
            <a:ext cx="414900" cy="407644"/>
          </a:xfrm>
          <a:prstGeom prst="rect">
            <a:avLst/>
          </a:prstGeom>
          <a:noFill/>
          <a:ln>
            <a:noFill/>
          </a:ln>
        </p:spPr>
      </p:pic>
      <p:pic>
        <p:nvPicPr>
          <p:cNvPr id="702" name="Shape 702"/>
          <p:cNvPicPr preferRelativeResize="0"/>
          <p:nvPr/>
        </p:nvPicPr>
        <p:blipFill>
          <a:blip r:embed="rId14">
            <a:alphaModFix/>
          </a:blip>
          <a:stretch>
            <a:fillRect/>
          </a:stretch>
        </p:blipFill>
        <p:spPr>
          <a:xfrm>
            <a:off x="4296836" y="2715733"/>
            <a:ext cx="636000" cy="132714"/>
          </a:xfrm>
          <a:prstGeom prst="rect">
            <a:avLst/>
          </a:prstGeom>
          <a:noFill/>
          <a:ln>
            <a:noFill/>
          </a:ln>
        </p:spPr>
      </p:pic>
      <p:pic>
        <p:nvPicPr>
          <p:cNvPr id="703" name="Shape 703" descr="Nirmata.png"/>
          <p:cNvPicPr preferRelativeResize="0"/>
          <p:nvPr/>
        </p:nvPicPr>
        <p:blipFill rotWithShape="1">
          <a:blip r:embed="rId15">
            <a:alphaModFix/>
          </a:blip>
          <a:srcRect l="8021" r="6464"/>
          <a:stretch/>
        </p:blipFill>
        <p:spPr>
          <a:xfrm>
            <a:off x="5006380" y="2706924"/>
            <a:ext cx="743701" cy="150332"/>
          </a:xfrm>
          <a:prstGeom prst="rect">
            <a:avLst/>
          </a:prstGeom>
          <a:noFill/>
          <a:ln>
            <a:noFill/>
          </a:ln>
        </p:spPr>
      </p:pic>
      <p:pic>
        <p:nvPicPr>
          <p:cNvPr id="704" name="Shape 704" descr="Mobingi_logo_horizontal.png"/>
          <p:cNvPicPr preferRelativeResize="0"/>
          <p:nvPr/>
        </p:nvPicPr>
        <p:blipFill rotWithShape="1">
          <a:blip r:embed="rId16">
            <a:alphaModFix/>
          </a:blip>
          <a:srcRect l="9655" t="22526" r="10414" b="23048"/>
          <a:stretch/>
        </p:blipFill>
        <p:spPr>
          <a:xfrm>
            <a:off x="6712834" y="2090761"/>
            <a:ext cx="636000" cy="162351"/>
          </a:xfrm>
          <a:prstGeom prst="rect">
            <a:avLst/>
          </a:prstGeom>
          <a:noFill/>
          <a:ln>
            <a:noFill/>
          </a:ln>
        </p:spPr>
      </p:pic>
      <p:pic>
        <p:nvPicPr>
          <p:cNvPr id="705" name="Shape 705" descr="LOGO-KINVOLK-Green_Isotype.png"/>
          <p:cNvPicPr preferRelativeResize="0"/>
          <p:nvPr/>
        </p:nvPicPr>
        <p:blipFill>
          <a:blip r:embed="rId17">
            <a:alphaModFix/>
          </a:blip>
          <a:stretch>
            <a:fillRect/>
          </a:stretch>
        </p:blipFill>
        <p:spPr>
          <a:xfrm>
            <a:off x="6561101" y="1418560"/>
            <a:ext cx="316025" cy="384675"/>
          </a:xfrm>
          <a:prstGeom prst="rect">
            <a:avLst/>
          </a:prstGeom>
          <a:noFill/>
          <a:ln>
            <a:noFill/>
          </a:ln>
        </p:spPr>
      </p:pic>
      <p:pic>
        <p:nvPicPr>
          <p:cNvPr id="706" name="Shape 706" descr="kong-logo_600x194.png"/>
          <p:cNvPicPr preferRelativeResize="0"/>
          <p:nvPr/>
        </p:nvPicPr>
        <p:blipFill>
          <a:blip r:embed="rId18">
            <a:alphaModFix/>
          </a:blip>
          <a:stretch>
            <a:fillRect/>
          </a:stretch>
        </p:blipFill>
        <p:spPr>
          <a:xfrm>
            <a:off x="6939176" y="1522176"/>
            <a:ext cx="548700" cy="177443"/>
          </a:xfrm>
          <a:prstGeom prst="rect">
            <a:avLst/>
          </a:prstGeom>
          <a:noFill/>
          <a:ln>
            <a:noFill/>
          </a:ln>
        </p:spPr>
      </p:pic>
      <p:pic>
        <p:nvPicPr>
          <p:cNvPr id="707" name="Shape 707"/>
          <p:cNvPicPr preferRelativeResize="0"/>
          <p:nvPr/>
        </p:nvPicPr>
        <p:blipFill>
          <a:blip r:embed="rId19">
            <a:alphaModFix/>
          </a:blip>
          <a:stretch>
            <a:fillRect/>
          </a:stretch>
        </p:blipFill>
        <p:spPr>
          <a:xfrm>
            <a:off x="6995213" y="2641139"/>
            <a:ext cx="704700" cy="281902"/>
          </a:xfrm>
          <a:prstGeom prst="rect">
            <a:avLst/>
          </a:prstGeom>
          <a:noFill/>
          <a:ln>
            <a:noFill/>
          </a:ln>
        </p:spPr>
      </p:pic>
      <p:pic>
        <p:nvPicPr>
          <p:cNvPr id="708" name="Shape 708"/>
          <p:cNvPicPr preferRelativeResize="0"/>
          <p:nvPr/>
        </p:nvPicPr>
        <p:blipFill>
          <a:blip r:embed="rId20">
            <a:alphaModFix/>
          </a:blip>
          <a:stretch>
            <a:fillRect/>
          </a:stretch>
        </p:blipFill>
        <p:spPr>
          <a:xfrm>
            <a:off x="3415853" y="1522719"/>
            <a:ext cx="899098" cy="176356"/>
          </a:xfrm>
          <a:prstGeom prst="rect">
            <a:avLst/>
          </a:prstGeom>
          <a:noFill/>
          <a:ln>
            <a:noFill/>
          </a:ln>
        </p:spPr>
      </p:pic>
      <p:pic>
        <p:nvPicPr>
          <p:cNvPr id="709" name="Shape 709"/>
          <p:cNvPicPr preferRelativeResize="0"/>
          <p:nvPr/>
        </p:nvPicPr>
        <p:blipFill rotWithShape="1">
          <a:blip r:embed="rId21">
            <a:alphaModFix/>
          </a:blip>
          <a:srcRect l="5343" t="19290" r="5752" b="19952"/>
          <a:stretch/>
        </p:blipFill>
        <p:spPr>
          <a:xfrm>
            <a:off x="5823625" y="2621043"/>
            <a:ext cx="471300" cy="322095"/>
          </a:xfrm>
          <a:prstGeom prst="rect">
            <a:avLst/>
          </a:prstGeom>
          <a:noFill/>
          <a:ln>
            <a:noFill/>
          </a:ln>
        </p:spPr>
      </p:pic>
      <p:pic>
        <p:nvPicPr>
          <p:cNvPr id="710" name="Shape 710"/>
          <p:cNvPicPr preferRelativeResize="0"/>
          <p:nvPr/>
        </p:nvPicPr>
        <p:blipFill rotWithShape="1">
          <a:blip r:embed="rId22">
            <a:alphaModFix/>
          </a:blip>
          <a:srcRect l="5164" t="38489" r="5164" b="36729"/>
          <a:stretch/>
        </p:blipFill>
        <p:spPr>
          <a:xfrm>
            <a:off x="43202" y="1523008"/>
            <a:ext cx="636000" cy="175778"/>
          </a:xfrm>
          <a:prstGeom prst="rect">
            <a:avLst/>
          </a:prstGeom>
          <a:noFill/>
          <a:ln>
            <a:noFill/>
          </a:ln>
        </p:spPr>
      </p:pic>
      <p:pic>
        <p:nvPicPr>
          <p:cNvPr id="711" name="Shape 711"/>
          <p:cNvPicPr preferRelativeResize="0"/>
          <p:nvPr/>
        </p:nvPicPr>
        <p:blipFill rotWithShape="1">
          <a:blip r:embed="rId23">
            <a:alphaModFix/>
          </a:blip>
          <a:srcRect l="8892" r="7299"/>
          <a:stretch/>
        </p:blipFill>
        <p:spPr>
          <a:xfrm>
            <a:off x="741253" y="1380679"/>
            <a:ext cx="414900" cy="460436"/>
          </a:xfrm>
          <a:prstGeom prst="rect">
            <a:avLst/>
          </a:prstGeom>
          <a:noFill/>
          <a:ln>
            <a:noFill/>
          </a:ln>
        </p:spPr>
      </p:pic>
      <p:pic>
        <p:nvPicPr>
          <p:cNvPr id="712" name="Shape 712"/>
          <p:cNvPicPr preferRelativeResize="0"/>
          <p:nvPr/>
        </p:nvPicPr>
        <p:blipFill>
          <a:blip r:embed="rId24">
            <a:alphaModFix/>
          </a:blip>
          <a:stretch>
            <a:fillRect/>
          </a:stretch>
        </p:blipFill>
        <p:spPr>
          <a:xfrm>
            <a:off x="1811582" y="2702357"/>
            <a:ext cx="996900" cy="159467"/>
          </a:xfrm>
          <a:prstGeom prst="rect">
            <a:avLst/>
          </a:prstGeom>
          <a:noFill/>
          <a:ln>
            <a:noFill/>
          </a:ln>
        </p:spPr>
      </p:pic>
      <p:pic>
        <p:nvPicPr>
          <p:cNvPr id="713" name="Shape 713"/>
          <p:cNvPicPr preferRelativeResize="0"/>
          <p:nvPr/>
        </p:nvPicPr>
        <p:blipFill>
          <a:blip r:embed="rId25">
            <a:alphaModFix/>
          </a:blip>
          <a:stretch>
            <a:fillRect/>
          </a:stretch>
        </p:blipFill>
        <p:spPr>
          <a:xfrm>
            <a:off x="3961928" y="2113707"/>
            <a:ext cx="743625" cy="116457"/>
          </a:xfrm>
          <a:prstGeom prst="rect">
            <a:avLst/>
          </a:prstGeom>
          <a:noFill/>
          <a:ln>
            <a:noFill/>
          </a:ln>
        </p:spPr>
      </p:pic>
      <p:pic>
        <p:nvPicPr>
          <p:cNvPr id="714" name="Shape 714"/>
          <p:cNvPicPr preferRelativeResize="0"/>
          <p:nvPr/>
        </p:nvPicPr>
        <p:blipFill>
          <a:blip r:embed="rId26">
            <a:alphaModFix/>
          </a:blip>
          <a:stretch>
            <a:fillRect/>
          </a:stretch>
        </p:blipFill>
        <p:spPr>
          <a:xfrm>
            <a:off x="7773457" y="2578490"/>
            <a:ext cx="663900" cy="407201"/>
          </a:xfrm>
          <a:prstGeom prst="rect">
            <a:avLst/>
          </a:prstGeom>
          <a:noFill/>
          <a:ln>
            <a:noFill/>
          </a:ln>
        </p:spPr>
      </p:pic>
      <p:pic>
        <p:nvPicPr>
          <p:cNvPr id="715" name="Shape 715"/>
          <p:cNvPicPr preferRelativeResize="0"/>
          <p:nvPr/>
        </p:nvPicPr>
        <p:blipFill rotWithShape="1">
          <a:blip r:embed="rId27">
            <a:alphaModFix/>
          </a:blip>
          <a:srcRect l="19217" r="20560"/>
          <a:stretch/>
        </p:blipFill>
        <p:spPr>
          <a:xfrm>
            <a:off x="6143902" y="1430080"/>
            <a:ext cx="355150" cy="361634"/>
          </a:xfrm>
          <a:prstGeom prst="rect">
            <a:avLst/>
          </a:prstGeom>
          <a:noFill/>
          <a:ln>
            <a:noFill/>
          </a:ln>
        </p:spPr>
      </p:pic>
      <p:pic>
        <p:nvPicPr>
          <p:cNvPr id="716" name="Shape 716"/>
          <p:cNvPicPr preferRelativeResize="0"/>
          <p:nvPr/>
        </p:nvPicPr>
        <p:blipFill>
          <a:blip r:embed="rId28">
            <a:alphaModFix/>
          </a:blip>
          <a:stretch>
            <a:fillRect/>
          </a:stretch>
        </p:blipFill>
        <p:spPr>
          <a:xfrm>
            <a:off x="906447" y="2108105"/>
            <a:ext cx="832500" cy="127662"/>
          </a:xfrm>
          <a:prstGeom prst="rect">
            <a:avLst/>
          </a:prstGeom>
          <a:noFill/>
          <a:ln>
            <a:noFill/>
          </a:ln>
        </p:spPr>
      </p:pic>
      <p:pic>
        <p:nvPicPr>
          <p:cNvPr id="717" name="Shape 717"/>
          <p:cNvPicPr preferRelativeResize="0"/>
          <p:nvPr/>
        </p:nvPicPr>
        <p:blipFill rotWithShape="1">
          <a:blip r:embed="rId29">
            <a:alphaModFix/>
          </a:blip>
          <a:srcRect l="7411" r="9875"/>
          <a:stretch/>
        </p:blipFill>
        <p:spPr>
          <a:xfrm>
            <a:off x="1218203" y="1391022"/>
            <a:ext cx="743700" cy="439750"/>
          </a:xfrm>
          <a:prstGeom prst="rect">
            <a:avLst/>
          </a:prstGeom>
          <a:noFill/>
          <a:ln>
            <a:noFill/>
          </a:ln>
        </p:spPr>
      </p:pic>
      <p:pic>
        <p:nvPicPr>
          <p:cNvPr id="718" name="Shape 718"/>
          <p:cNvPicPr preferRelativeResize="0"/>
          <p:nvPr/>
        </p:nvPicPr>
        <p:blipFill>
          <a:blip r:embed="rId30">
            <a:alphaModFix/>
          </a:blip>
          <a:stretch>
            <a:fillRect/>
          </a:stretch>
        </p:blipFill>
        <p:spPr>
          <a:xfrm>
            <a:off x="7470104" y="2108727"/>
            <a:ext cx="743700" cy="126418"/>
          </a:xfrm>
          <a:prstGeom prst="rect">
            <a:avLst/>
          </a:prstGeom>
          <a:noFill/>
          <a:ln>
            <a:noFill/>
          </a:ln>
        </p:spPr>
      </p:pic>
      <p:pic>
        <p:nvPicPr>
          <p:cNvPr id="719" name="Shape 719"/>
          <p:cNvPicPr preferRelativeResize="0"/>
          <p:nvPr/>
        </p:nvPicPr>
        <p:blipFill>
          <a:blip r:embed="rId31">
            <a:alphaModFix/>
          </a:blip>
          <a:stretch>
            <a:fillRect/>
          </a:stretch>
        </p:blipFill>
        <p:spPr>
          <a:xfrm>
            <a:off x="5362994" y="1981376"/>
            <a:ext cx="471300" cy="381121"/>
          </a:xfrm>
          <a:prstGeom prst="rect">
            <a:avLst/>
          </a:prstGeom>
          <a:noFill/>
          <a:ln>
            <a:noFill/>
          </a:ln>
        </p:spPr>
      </p:pic>
      <p:pic>
        <p:nvPicPr>
          <p:cNvPr id="720" name="Shape 720"/>
          <p:cNvPicPr preferRelativeResize="0"/>
          <p:nvPr/>
        </p:nvPicPr>
        <p:blipFill>
          <a:blip r:embed="rId32">
            <a:alphaModFix/>
          </a:blip>
          <a:stretch>
            <a:fillRect/>
          </a:stretch>
        </p:blipFill>
        <p:spPr>
          <a:xfrm>
            <a:off x="8335074" y="2114411"/>
            <a:ext cx="777900" cy="115050"/>
          </a:xfrm>
          <a:prstGeom prst="rect">
            <a:avLst/>
          </a:prstGeom>
          <a:noFill/>
          <a:ln>
            <a:noFill/>
          </a:ln>
        </p:spPr>
      </p:pic>
      <p:pic>
        <p:nvPicPr>
          <p:cNvPr id="721" name="Shape 721"/>
          <p:cNvPicPr preferRelativeResize="0"/>
          <p:nvPr/>
        </p:nvPicPr>
        <p:blipFill rotWithShape="1">
          <a:blip r:embed="rId33">
            <a:alphaModFix/>
          </a:blip>
          <a:srcRect/>
          <a:stretch/>
        </p:blipFill>
        <p:spPr>
          <a:xfrm>
            <a:off x="6144779" y="3803786"/>
            <a:ext cx="513600" cy="315000"/>
          </a:xfrm>
          <a:prstGeom prst="rect">
            <a:avLst/>
          </a:prstGeom>
          <a:noFill/>
          <a:ln>
            <a:noFill/>
          </a:ln>
        </p:spPr>
      </p:pic>
      <p:pic>
        <p:nvPicPr>
          <p:cNvPr id="722" name="Shape 722"/>
          <p:cNvPicPr preferRelativeResize="0"/>
          <p:nvPr/>
        </p:nvPicPr>
        <p:blipFill rotWithShape="1">
          <a:blip r:embed="rId34">
            <a:alphaModFix/>
          </a:blip>
          <a:srcRect l="8899" r="8544"/>
          <a:stretch/>
        </p:blipFill>
        <p:spPr>
          <a:xfrm>
            <a:off x="7424852" y="3807086"/>
            <a:ext cx="414900" cy="308400"/>
          </a:xfrm>
          <a:prstGeom prst="rect">
            <a:avLst/>
          </a:prstGeom>
          <a:noFill/>
          <a:ln>
            <a:noFill/>
          </a:ln>
        </p:spPr>
      </p:pic>
      <p:pic>
        <p:nvPicPr>
          <p:cNvPr id="723" name="Shape 723"/>
          <p:cNvPicPr preferRelativeResize="0"/>
          <p:nvPr/>
        </p:nvPicPr>
        <p:blipFill rotWithShape="1">
          <a:blip r:embed="rId35">
            <a:alphaModFix/>
          </a:blip>
          <a:srcRect l="12107" r="16919"/>
          <a:stretch/>
        </p:blipFill>
        <p:spPr>
          <a:xfrm>
            <a:off x="7891038" y="3781886"/>
            <a:ext cx="414900" cy="358800"/>
          </a:xfrm>
          <a:prstGeom prst="rect">
            <a:avLst/>
          </a:prstGeom>
          <a:noFill/>
          <a:ln>
            <a:noFill/>
          </a:ln>
        </p:spPr>
      </p:pic>
      <p:pic>
        <p:nvPicPr>
          <p:cNvPr id="724" name="Shape 724"/>
          <p:cNvPicPr preferRelativeResize="0"/>
          <p:nvPr/>
        </p:nvPicPr>
        <p:blipFill rotWithShape="1">
          <a:blip r:embed="rId36">
            <a:alphaModFix/>
          </a:blip>
          <a:srcRect/>
          <a:stretch/>
        </p:blipFill>
        <p:spPr>
          <a:xfrm>
            <a:off x="2906600" y="4357633"/>
            <a:ext cx="471300" cy="289200"/>
          </a:xfrm>
          <a:prstGeom prst="rect">
            <a:avLst/>
          </a:prstGeom>
          <a:noFill/>
          <a:ln>
            <a:noFill/>
          </a:ln>
        </p:spPr>
      </p:pic>
      <p:pic>
        <p:nvPicPr>
          <p:cNvPr id="725" name="Shape 725"/>
          <p:cNvPicPr preferRelativeResize="0"/>
          <p:nvPr/>
        </p:nvPicPr>
        <p:blipFill rotWithShape="1">
          <a:blip r:embed="rId37">
            <a:alphaModFix/>
          </a:blip>
          <a:srcRect r="6629"/>
          <a:stretch/>
        </p:blipFill>
        <p:spPr>
          <a:xfrm>
            <a:off x="6709665" y="3784436"/>
            <a:ext cx="663900" cy="353700"/>
          </a:xfrm>
          <a:prstGeom prst="rect">
            <a:avLst/>
          </a:prstGeom>
          <a:noFill/>
          <a:ln>
            <a:noFill/>
          </a:ln>
        </p:spPr>
      </p:pic>
      <p:pic>
        <p:nvPicPr>
          <p:cNvPr id="726" name="Shape 726"/>
          <p:cNvPicPr preferRelativeResize="0"/>
          <p:nvPr/>
        </p:nvPicPr>
        <p:blipFill rotWithShape="1">
          <a:blip r:embed="rId38">
            <a:alphaModFix/>
          </a:blip>
          <a:srcRect/>
          <a:stretch/>
        </p:blipFill>
        <p:spPr>
          <a:xfrm>
            <a:off x="8510901" y="2602540"/>
            <a:ext cx="585300" cy="359100"/>
          </a:xfrm>
          <a:prstGeom prst="rect">
            <a:avLst/>
          </a:prstGeom>
          <a:noFill/>
          <a:ln>
            <a:noFill/>
          </a:ln>
        </p:spPr>
      </p:pic>
      <p:pic>
        <p:nvPicPr>
          <p:cNvPr id="727" name="Shape 727"/>
          <p:cNvPicPr preferRelativeResize="0"/>
          <p:nvPr/>
        </p:nvPicPr>
        <p:blipFill rotWithShape="1">
          <a:blip r:embed="rId39">
            <a:alphaModFix/>
          </a:blip>
          <a:srcRect t="20121" b="26149"/>
          <a:stretch/>
        </p:blipFill>
        <p:spPr>
          <a:xfrm>
            <a:off x="2401392" y="3238915"/>
            <a:ext cx="743700" cy="244800"/>
          </a:xfrm>
          <a:prstGeom prst="rect">
            <a:avLst/>
          </a:prstGeom>
          <a:noFill/>
          <a:ln>
            <a:noFill/>
          </a:ln>
        </p:spPr>
      </p:pic>
      <p:pic>
        <p:nvPicPr>
          <p:cNvPr id="728" name="Shape 728"/>
          <p:cNvPicPr preferRelativeResize="0"/>
          <p:nvPr/>
        </p:nvPicPr>
        <p:blipFill rotWithShape="1">
          <a:blip r:embed="rId40">
            <a:alphaModFix/>
          </a:blip>
          <a:srcRect t="15600" b="16982"/>
          <a:stretch/>
        </p:blipFill>
        <p:spPr>
          <a:xfrm>
            <a:off x="6141337" y="3246865"/>
            <a:ext cx="553200" cy="228900"/>
          </a:xfrm>
          <a:prstGeom prst="rect">
            <a:avLst/>
          </a:prstGeom>
          <a:noFill/>
          <a:ln>
            <a:noFill/>
          </a:ln>
        </p:spPr>
      </p:pic>
      <p:pic>
        <p:nvPicPr>
          <p:cNvPr id="729" name="Shape 729"/>
          <p:cNvPicPr preferRelativeResize="0"/>
          <p:nvPr/>
        </p:nvPicPr>
        <p:blipFill rotWithShape="1">
          <a:blip r:embed="rId41">
            <a:alphaModFix/>
          </a:blip>
          <a:srcRect t="28571" b="24834"/>
          <a:stretch/>
        </p:blipFill>
        <p:spPr>
          <a:xfrm>
            <a:off x="4028919" y="3854936"/>
            <a:ext cx="743700" cy="212700"/>
          </a:xfrm>
          <a:prstGeom prst="rect">
            <a:avLst/>
          </a:prstGeom>
          <a:noFill/>
          <a:ln>
            <a:noFill/>
          </a:ln>
        </p:spPr>
      </p:pic>
      <p:pic>
        <p:nvPicPr>
          <p:cNvPr id="730" name="Shape 730"/>
          <p:cNvPicPr preferRelativeResize="0"/>
          <p:nvPr/>
        </p:nvPicPr>
        <p:blipFill rotWithShape="1">
          <a:blip r:embed="rId42">
            <a:alphaModFix/>
          </a:blip>
          <a:srcRect t="18808" b="20731"/>
          <a:stretch/>
        </p:blipFill>
        <p:spPr>
          <a:xfrm>
            <a:off x="5388792" y="3830636"/>
            <a:ext cx="704700" cy="261300"/>
          </a:xfrm>
          <a:prstGeom prst="rect">
            <a:avLst/>
          </a:prstGeom>
          <a:noFill/>
          <a:ln>
            <a:noFill/>
          </a:ln>
        </p:spPr>
      </p:pic>
      <p:pic>
        <p:nvPicPr>
          <p:cNvPr id="731" name="Shape 731"/>
          <p:cNvPicPr preferRelativeResize="0"/>
          <p:nvPr/>
        </p:nvPicPr>
        <p:blipFill rotWithShape="1">
          <a:blip r:embed="rId43">
            <a:alphaModFix/>
          </a:blip>
          <a:srcRect/>
          <a:stretch/>
        </p:blipFill>
        <p:spPr>
          <a:xfrm>
            <a:off x="3973550" y="4332583"/>
            <a:ext cx="553200" cy="339300"/>
          </a:xfrm>
          <a:prstGeom prst="rect">
            <a:avLst/>
          </a:prstGeom>
          <a:noFill/>
          <a:ln>
            <a:noFill/>
          </a:ln>
        </p:spPr>
      </p:pic>
      <p:pic>
        <p:nvPicPr>
          <p:cNvPr id="732" name="Shape 732"/>
          <p:cNvPicPr preferRelativeResize="0"/>
          <p:nvPr/>
        </p:nvPicPr>
        <p:blipFill rotWithShape="1">
          <a:blip r:embed="rId44">
            <a:alphaModFix/>
          </a:blip>
          <a:srcRect/>
          <a:stretch/>
        </p:blipFill>
        <p:spPr>
          <a:xfrm>
            <a:off x="811513" y="3229165"/>
            <a:ext cx="832500" cy="264300"/>
          </a:xfrm>
          <a:prstGeom prst="rect">
            <a:avLst/>
          </a:prstGeom>
          <a:noFill/>
          <a:ln>
            <a:noFill/>
          </a:ln>
        </p:spPr>
      </p:pic>
      <p:pic>
        <p:nvPicPr>
          <p:cNvPr id="733" name="Shape 733"/>
          <p:cNvPicPr preferRelativeResize="0"/>
          <p:nvPr/>
        </p:nvPicPr>
        <p:blipFill rotWithShape="1">
          <a:blip r:embed="rId45">
            <a:alphaModFix/>
          </a:blip>
          <a:srcRect l="6626" r="4901"/>
          <a:stretch/>
        </p:blipFill>
        <p:spPr>
          <a:xfrm>
            <a:off x="101774" y="3842936"/>
            <a:ext cx="663900" cy="236700"/>
          </a:xfrm>
          <a:prstGeom prst="rect">
            <a:avLst/>
          </a:prstGeom>
          <a:noFill/>
          <a:ln>
            <a:noFill/>
          </a:ln>
        </p:spPr>
      </p:pic>
      <p:pic>
        <p:nvPicPr>
          <p:cNvPr id="734" name="Shape 734"/>
          <p:cNvPicPr preferRelativeResize="0"/>
          <p:nvPr/>
        </p:nvPicPr>
        <p:blipFill>
          <a:blip r:embed="rId46">
            <a:alphaModFix/>
          </a:blip>
          <a:stretch>
            <a:fillRect/>
          </a:stretch>
        </p:blipFill>
        <p:spPr>
          <a:xfrm>
            <a:off x="1579550" y="4295227"/>
            <a:ext cx="675000" cy="414013"/>
          </a:xfrm>
          <a:prstGeom prst="rect">
            <a:avLst/>
          </a:prstGeom>
          <a:noFill/>
          <a:ln>
            <a:noFill/>
          </a:ln>
        </p:spPr>
      </p:pic>
      <p:pic>
        <p:nvPicPr>
          <p:cNvPr id="735" name="Shape 735"/>
          <p:cNvPicPr preferRelativeResize="0"/>
          <p:nvPr/>
        </p:nvPicPr>
        <p:blipFill>
          <a:blip r:embed="rId47">
            <a:alphaModFix/>
          </a:blip>
          <a:stretch>
            <a:fillRect/>
          </a:stretch>
        </p:blipFill>
        <p:spPr>
          <a:xfrm>
            <a:off x="4798659" y="3263961"/>
            <a:ext cx="636000" cy="194708"/>
          </a:xfrm>
          <a:prstGeom prst="rect">
            <a:avLst/>
          </a:prstGeom>
          <a:noFill/>
          <a:ln>
            <a:noFill/>
          </a:ln>
        </p:spPr>
      </p:pic>
      <p:pic>
        <p:nvPicPr>
          <p:cNvPr id="736" name="Shape 736"/>
          <p:cNvPicPr preferRelativeResize="0"/>
          <p:nvPr/>
        </p:nvPicPr>
        <p:blipFill rotWithShape="1">
          <a:blip r:embed="rId48">
            <a:alphaModFix/>
          </a:blip>
          <a:srcRect l="9778" r="8933"/>
          <a:stretch/>
        </p:blipFill>
        <p:spPr>
          <a:xfrm>
            <a:off x="2344925" y="4324417"/>
            <a:ext cx="471300" cy="355632"/>
          </a:xfrm>
          <a:prstGeom prst="rect">
            <a:avLst/>
          </a:prstGeom>
          <a:noFill/>
          <a:ln>
            <a:noFill/>
          </a:ln>
        </p:spPr>
      </p:pic>
      <p:pic>
        <p:nvPicPr>
          <p:cNvPr id="737" name="Shape 737"/>
          <p:cNvPicPr preferRelativeResize="0"/>
          <p:nvPr/>
        </p:nvPicPr>
        <p:blipFill>
          <a:blip r:embed="rId49">
            <a:alphaModFix/>
          </a:blip>
          <a:stretch>
            <a:fillRect/>
          </a:stretch>
        </p:blipFill>
        <p:spPr>
          <a:xfrm>
            <a:off x="7072625" y="4381915"/>
            <a:ext cx="553200" cy="240637"/>
          </a:xfrm>
          <a:prstGeom prst="rect">
            <a:avLst/>
          </a:prstGeom>
          <a:noFill/>
          <a:ln>
            <a:noFill/>
          </a:ln>
        </p:spPr>
      </p:pic>
      <p:pic>
        <p:nvPicPr>
          <p:cNvPr id="738" name="Shape 738"/>
          <p:cNvPicPr preferRelativeResize="0"/>
          <p:nvPr/>
        </p:nvPicPr>
        <p:blipFill>
          <a:blip r:embed="rId50">
            <a:alphaModFix/>
          </a:blip>
          <a:stretch>
            <a:fillRect/>
          </a:stretch>
        </p:blipFill>
        <p:spPr>
          <a:xfrm>
            <a:off x="1611872" y="3885053"/>
            <a:ext cx="513601" cy="152465"/>
          </a:xfrm>
          <a:prstGeom prst="rect">
            <a:avLst/>
          </a:prstGeom>
          <a:noFill/>
          <a:ln>
            <a:noFill/>
          </a:ln>
        </p:spPr>
      </p:pic>
      <p:pic>
        <p:nvPicPr>
          <p:cNvPr id="739" name="Shape 739" descr="logo-turbonomic.png"/>
          <p:cNvPicPr preferRelativeResize="0"/>
          <p:nvPr/>
        </p:nvPicPr>
        <p:blipFill>
          <a:blip r:embed="rId51">
            <a:alphaModFix/>
          </a:blip>
          <a:stretch>
            <a:fillRect/>
          </a:stretch>
        </p:blipFill>
        <p:spPr>
          <a:xfrm>
            <a:off x="59900" y="4397587"/>
            <a:ext cx="675000" cy="209291"/>
          </a:xfrm>
          <a:prstGeom prst="rect">
            <a:avLst/>
          </a:prstGeom>
          <a:noFill/>
          <a:ln>
            <a:noFill/>
          </a:ln>
        </p:spPr>
      </p:pic>
      <p:pic>
        <p:nvPicPr>
          <p:cNvPr id="740" name="Shape 740"/>
          <p:cNvPicPr preferRelativeResize="0"/>
          <p:nvPr/>
        </p:nvPicPr>
        <p:blipFill>
          <a:blip r:embed="rId52">
            <a:alphaModFix/>
          </a:blip>
          <a:stretch>
            <a:fillRect/>
          </a:stretch>
        </p:blipFill>
        <p:spPr>
          <a:xfrm>
            <a:off x="1704702" y="3290499"/>
            <a:ext cx="636000" cy="141633"/>
          </a:xfrm>
          <a:prstGeom prst="rect">
            <a:avLst/>
          </a:prstGeom>
          <a:noFill/>
          <a:ln>
            <a:noFill/>
          </a:ln>
        </p:spPr>
      </p:pic>
      <p:pic>
        <p:nvPicPr>
          <p:cNvPr id="741" name="Shape 741" descr="logo_styra.png"/>
          <p:cNvPicPr preferRelativeResize="0"/>
          <p:nvPr/>
        </p:nvPicPr>
        <p:blipFill>
          <a:blip r:embed="rId53">
            <a:alphaModFix/>
          </a:blip>
          <a:stretch>
            <a:fillRect/>
          </a:stretch>
        </p:blipFill>
        <p:spPr>
          <a:xfrm>
            <a:off x="4823906" y="3784951"/>
            <a:ext cx="513600" cy="352670"/>
          </a:xfrm>
          <a:prstGeom prst="rect">
            <a:avLst/>
          </a:prstGeom>
          <a:noFill/>
          <a:ln>
            <a:noFill/>
          </a:ln>
        </p:spPr>
      </p:pic>
      <p:pic>
        <p:nvPicPr>
          <p:cNvPr id="742" name="Shape 742" descr="wise2c logo.jpeg"/>
          <p:cNvPicPr preferRelativeResize="0"/>
          <p:nvPr/>
        </p:nvPicPr>
        <p:blipFill rotWithShape="1">
          <a:blip r:embed="rId54">
            <a:alphaModFix/>
          </a:blip>
          <a:srcRect t="16615" b="11426"/>
          <a:stretch/>
        </p:blipFill>
        <p:spPr>
          <a:xfrm>
            <a:off x="5825075" y="4303197"/>
            <a:ext cx="553200" cy="398072"/>
          </a:xfrm>
          <a:prstGeom prst="rect">
            <a:avLst/>
          </a:prstGeom>
          <a:noFill/>
          <a:ln>
            <a:noFill/>
          </a:ln>
        </p:spPr>
      </p:pic>
      <p:pic>
        <p:nvPicPr>
          <p:cNvPr id="743" name="Shape 743"/>
          <p:cNvPicPr preferRelativeResize="0"/>
          <p:nvPr/>
        </p:nvPicPr>
        <p:blipFill rotWithShape="1">
          <a:blip r:embed="rId55">
            <a:alphaModFix/>
          </a:blip>
          <a:srcRect/>
          <a:stretch/>
        </p:blipFill>
        <p:spPr>
          <a:xfrm>
            <a:off x="3464033" y="3803786"/>
            <a:ext cx="513600" cy="315000"/>
          </a:xfrm>
          <a:prstGeom prst="rect">
            <a:avLst/>
          </a:prstGeom>
          <a:noFill/>
          <a:ln>
            <a:noFill/>
          </a:ln>
        </p:spPr>
      </p:pic>
      <p:pic>
        <p:nvPicPr>
          <p:cNvPr id="744" name="Shape 744"/>
          <p:cNvPicPr preferRelativeResize="0"/>
          <p:nvPr/>
        </p:nvPicPr>
        <p:blipFill rotWithShape="1">
          <a:blip r:embed="rId56">
            <a:alphaModFix/>
          </a:blip>
          <a:srcRect l="8876" r="9236"/>
          <a:stretch/>
        </p:blipFill>
        <p:spPr>
          <a:xfrm>
            <a:off x="5221100" y="4309897"/>
            <a:ext cx="513600" cy="384673"/>
          </a:xfrm>
          <a:prstGeom prst="rect">
            <a:avLst/>
          </a:prstGeom>
          <a:noFill/>
          <a:ln>
            <a:noFill/>
          </a:ln>
        </p:spPr>
      </p:pic>
      <p:pic>
        <p:nvPicPr>
          <p:cNvPr id="745" name="Shape 745"/>
          <p:cNvPicPr preferRelativeResize="0"/>
          <p:nvPr/>
        </p:nvPicPr>
        <p:blipFill>
          <a:blip r:embed="rId57">
            <a:alphaModFix/>
          </a:blip>
          <a:stretch>
            <a:fillRect/>
          </a:stretch>
        </p:blipFill>
        <p:spPr>
          <a:xfrm>
            <a:off x="3205781" y="3225696"/>
            <a:ext cx="796500" cy="271240"/>
          </a:xfrm>
          <a:prstGeom prst="rect">
            <a:avLst/>
          </a:prstGeom>
          <a:noFill/>
          <a:ln>
            <a:noFill/>
          </a:ln>
        </p:spPr>
      </p:pic>
      <p:pic>
        <p:nvPicPr>
          <p:cNvPr id="746" name="Shape 746"/>
          <p:cNvPicPr preferRelativeResize="0"/>
          <p:nvPr/>
        </p:nvPicPr>
        <p:blipFill>
          <a:blip r:embed="rId58">
            <a:alphaModFix/>
          </a:blip>
          <a:stretch>
            <a:fillRect/>
          </a:stretch>
        </p:blipFill>
        <p:spPr>
          <a:xfrm>
            <a:off x="5495348" y="3285749"/>
            <a:ext cx="585300" cy="151134"/>
          </a:xfrm>
          <a:prstGeom prst="rect">
            <a:avLst/>
          </a:prstGeom>
          <a:noFill/>
          <a:ln>
            <a:noFill/>
          </a:ln>
        </p:spPr>
      </p:pic>
      <p:pic>
        <p:nvPicPr>
          <p:cNvPr id="747" name="Shape 747"/>
          <p:cNvPicPr preferRelativeResize="0"/>
          <p:nvPr/>
        </p:nvPicPr>
        <p:blipFill rotWithShape="1">
          <a:blip r:embed="rId59">
            <a:alphaModFix/>
          </a:blip>
          <a:srcRect l="5508" t="22321" r="6633" b="18674"/>
          <a:stretch/>
        </p:blipFill>
        <p:spPr>
          <a:xfrm>
            <a:off x="6755226" y="3277450"/>
            <a:ext cx="832500" cy="167732"/>
          </a:xfrm>
          <a:prstGeom prst="rect">
            <a:avLst/>
          </a:prstGeom>
          <a:noFill/>
          <a:ln>
            <a:noFill/>
          </a:ln>
        </p:spPr>
      </p:pic>
      <p:pic>
        <p:nvPicPr>
          <p:cNvPr id="748" name="Shape 748"/>
          <p:cNvPicPr preferRelativeResize="0"/>
          <p:nvPr/>
        </p:nvPicPr>
        <p:blipFill>
          <a:blip r:embed="rId60">
            <a:alphaModFix/>
          </a:blip>
          <a:stretch>
            <a:fillRect/>
          </a:stretch>
        </p:blipFill>
        <p:spPr>
          <a:xfrm>
            <a:off x="8505604" y="3272050"/>
            <a:ext cx="585300" cy="178530"/>
          </a:xfrm>
          <a:prstGeom prst="rect">
            <a:avLst/>
          </a:prstGeom>
          <a:noFill/>
          <a:ln>
            <a:noFill/>
          </a:ln>
        </p:spPr>
      </p:pic>
      <p:pic>
        <p:nvPicPr>
          <p:cNvPr id="749" name="Shape 749"/>
          <p:cNvPicPr preferRelativeResize="0"/>
          <p:nvPr/>
        </p:nvPicPr>
        <p:blipFill>
          <a:blip r:embed="rId61">
            <a:alphaModFix/>
          </a:blip>
          <a:stretch>
            <a:fillRect/>
          </a:stretch>
        </p:blipFill>
        <p:spPr>
          <a:xfrm>
            <a:off x="2176760" y="3865886"/>
            <a:ext cx="636000" cy="190800"/>
          </a:xfrm>
          <a:prstGeom prst="rect">
            <a:avLst/>
          </a:prstGeom>
          <a:noFill/>
          <a:ln>
            <a:noFill/>
          </a:ln>
        </p:spPr>
      </p:pic>
      <p:pic>
        <p:nvPicPr>
          <p:cNvPr id="750" name="Shape 750"/>
          <p:cNvPicPr preferRelativeResize="0"/>
          <p:nvPr/>
        </p:nvPicPr>
        <p:blipFill rotWithShape="1">
          <a:blip r:embed="rId62">
            <a:alphaModFix/>
          </a:blip>
          <a:srcRect l="9028" t="22388" r="8592" b="21047"/>
          <a:stretch/>
        </p:blipFill>
        <p:spPr>
          <a:xfrm>
            <a:off x="825275" y="4396817"/>
            <a:ext cx="663900" cy="210832"/>
          </a:xfrm>
          <a:prstGeom prst="rect">
            <a:avLst/>
          </a:prstGeom>
          <a:noFill/>
          <a:ln>
            <a:noFill/>
          </a:ln>
        </p:spPr>
      </p:pic>
      <p:pic>
        <p:nvPicPr>
          <p:cNvPr id="751" name="Shape 751"/>
          <p:cNvPicPr preferRelativeResize="0"/>
          <p:nvPr/>
        </p:nvPicPr>
        <p:blipFill>
          <a:blip r:embed="rId63">
            <a:alphaModFix/>
          </a:blip>
          <a:stretch>
            <a:fillRect/>
          </a:stretch>
        </p:blipFill>
        <p:spPr>
          <a:xfrm>
            <a:off x="6468650" y="4349438"/>
            <a:ext cx="513600" cy="305589"/>
          </a:xfrm>
          <a:prstGeom prst="rect">
            <a:avLst/>
          </a:prstGeom>
          <a:noFill/>
          <a:ln>
            <a:noFill/>
          </a:ln>
        </p:spPr>
      </p:pic>
      <p:pic>
        <p:nvPicPr>
          <p:cNvPr id="752" name="Shape 752"/>
          <p:cNvPicPr preferRelativeResize="0"/>
          <p:nvPr/>
        </p:nvPicPr>
        <p:blipFill>
          <a:blip r:embed="rId64">
            <a:alphaModFix/>
          </a:blip>
          <a:stretch>
            <a:fillRect/>
          </a:stretch>
        </p:blipFill>
        <p:spPr>
          <a:xfrm>
            <a:off x="8550275" y="4297806"/>
            <a:ext cx="471300" cy="408854"/>
          </a:xfrm>
          <a:prstGeom prst="rect">
            <a:avLst/>
          </a:prstGeom>
          <a:noFill/>
          <a:ln>
            <a:noFill/>
          </a:ln>
        </p:spPr>
      </p:pic>
      <p:pic>
        <p:nvPicPr>
          <p:cNvPr id="753" name="Shape 753"/>
          <p:cNvPicPr preferRelativeResize="0"/>
          <p:nvPr/>
        </p:nvPicPr>
        <p:blipFill>
          <a:blip r:embed="rId65">
            <a:alphaModFix/>
          </a:blip>
          <a:stretch>
            <a:fillRect/>
          </a:stretch>
        </p:blipFill>
        <p:spPr>
          <a:xfrm>
            <a:off x="3468275" y="4318123"/>
            <a:ext cx="414900" cy="368220"/>
          </a:xfrm>
          <a:prstGeom prst="rect">
            <a:avLst/>
          </a:prstGeom>
          <a:noFill/>
          <a:ln>
            <a:noFill/>
          </a:ln>
        </p:spPr>
      </p:pic>
      <p:pic>
        <p:nvPicPr>
          <p:cNvPr id="754" name="Shape 754"/>
          <p:cNvPicPr preferRelativeResize="0"/>
          <p:nvPr/>
        </p:nvPicPr>
        <p:blipFill rotWithShape="1">
          <a:blip r:embed="rId66">
            <a:alphaModFix/>
          </a:blip>
          <a:srcRect l="5394" t="14910" r="5287" b="14387"/>
          <a:stretch/>
        </p:blipFill>
        <p:spPr>
          <a:xfrm>
            <a:off x="8357225" y="3852199"/>
            <a:ext cx="704702" cy="218173"/>
          </a:xfrm>
          <a:prstGeom prst="rect">
            <a:avLst/>
          </a:prstGeom>
          <a:noFill/>
          <a:ln>
            <a:noFill/>
          </a:ln>
        </p:spPr>
      </p:pic>
      <p:pic>
        <p:nvPicPr>
          <p:cNvPr id="755" name="Shape 755"/>
          <p:cNvPicPr preferRelativeResize="0"/>
          <p:nvPr/>
        </p:nvPicPr>
        <p:blipFill>
          <a:blip r:embed="rId67">
            <a:alphaModFix/>
          </a:blip>
          <a:stretch>
            <a:fillRect/>
          </a:stretch>
        </p:blipFill>
        <p:spPr>
          <a:xfrm>
            <a:off x="7716200" y="4406211"/>
            <a:ext cx="743700" cy="192044"/>
          </a:xfrm>
          <a:prstGeom prst="rect">
            <a:avLst/>
          </a:prstGeom>
          <a:noFill/>
          <a:ln>
            <a:noFill/>
          </a:ln>
        </p:spPr>
      </p:pic>
      <p:pic>
        <p:nvPicPr>
          <p:cNvPr id="756" name="Shape 756"/>
          <p:cNvPicPr preferRelativeResize="0"/>
          <p:nvPr/>
        </p:nvPicPr>
        <p:blipFill rotWithShape="1">
          <a:blip r:embed="rId68">
            <a:alphaModFix/>
          </a:blip>
          <a:srcRect t="28153" b="20934"/>
          <a:stretch/>
        </p:blipFill>
        <p:spPr>
          <a:xfrm>
            <a:off x="7549926" y="1494942"/>
            <a:ext cx="743700" cy="231911"/>
          </a:xfrm>
          <a:prstGeom prst="rect">
            <a:avLst/>
          </a:prstGeom>
          <a:noFill/>
          <a:ln>
            <a:noFill/>
          </a:ln>
        </p:spPr>
      </p:pic>
      <p:pic>
        <p:nvPicPr>
          <p:cNvPr id="757" name="Shape 757" descr="数人云logo.jpg"/>
          <p:cNvPicPr preferRelativeResize="0"/>
          <p:nvPr/>
        </p:nvPicPr>
        <p:blipFill>
          <a:blip r:embed="rId69">
            <a:alphaModFix/>
          </a:blip>
          <a:stretch>
            <a:fillRect/>
          </a:stretch>
        </p:blipFill>
        <p:spPr>
          <a:xfrm>
            <a:off x="7648415" y="3243274"/>
            <a:ext cx="796500" cy="236082"/>
          </a:xfrm>
          <a:prstGeom prst="rect">
            <a:avLst/>
          </a:prstGeom>
          <a:noFill/>
          <a:ln>
            <a:noFill/>
          </a:ln>
        </p:spPr>
      </p:pic>
      <p:pic>
        <p:nvPicPr>
          <p:cNvPr id="758" name="Shape 758"/>
          <p:cNvPicPr preferRelativeResize="0"/>
          <p:nvPr/>
        </p:nvPicPr>
        <p:blipFill rotWithShape="1">
          <a:blip r:embed="rId70">
            <a:alphaModFix/>
          </a:blip>
          <a:srcRect l="4979" t="14437" r="4979" b="16616"/>
          <a:stretch/>
        </p:blipFill>
        <p:spPr>
          <a:xfrm>
            <a:off x="5955564" y="2050177"/>
            <a:ext cx="636000" cy="243518"/>
          </a:xfrm>
          <a:prstGeom prst="rect">
            <a:avLst/>
          </a:prstGeom>
          <a:noFill/>
          <a:ln>
            <a:noFill/>
          </a:ln>
        </p:spPr>
      </p:pic>
      <p:pic>
        <p:nvPicPr>
          <p:cNvPr id="759" name="Shape 759"/>
          <p:cNvPicPr preferRelativeResize="0"/>
          <p:nvPr/>
        </p:nvPicPr>
        <p:blipFill>
          <a:blip r:embed="rId71">
            <a:alphaModFix/>
          </a:blip>
          <a:stretch>
            <a:fillRect/>
          </a:stretch>
        </p:blipFill>
        <p:spPr>
          <a:xfrm>
            <a:off x="3370470" y="2684740"/>
            <a:ext cx="852822" cy="194700"/>
          </a:xfrm>
          <a:prstGeom prst="rect">
            <a:avLst/>
          </a:prstGeom>
          <a:noFill/>
          <a:ln>
            <a:noFill/>
          </a:ln>
        </p:spPr>
      </p:pic>
      <p:pic>
        <p:nvPicPr>
          <p:cNvPr id="760" name="Shape 760"/>
          <p:cNvPicPr preferRelativeResize="0"/>
          <p:nvPr/>
        </p:nvPicPr>
        <p:blipFill rotWithShape="1">
          <a:blip r:embed="rId72">
            <a:alphaModFix/>
          </a:blip>
          <a:srcRect l="24224" t="27039" r="21067" b="26140"/>
          <a:stretch/>
        </p:blipFill>
        <p:spPr>
          <a:xfrm>
            <a:off x="2864046" y="3766490"/>
            <a:ext cx="548700" cy="389591"/>
          </a:xfrm>
          <a:prstGeom prst="rect">
            <a:avLst/>
          </a:prstGeom>
          <a:noFill/>
          <a:ln>
            <a:noFill/>
          </a:ln>
        </p:spPr>
      </p:pic>
      <p:pic>
        <p:nvPicPr>
          <p:cNvPr id="761" name="Shape 761"/>
          <p:cNvPicPr preferRelativeResize="0"/>
          <p:nvPr/>
        </p:nvPicPr>
        <p:blipFill>
          <a:blip r:embed="rId73">
            <a:alphaModFix/>
          </a:blip>
          <a:stretch>
            <a:fillRect/>
          </a:stretch>
        </p:blipFill>
        <p:spPr>
          <a:xfrm>
            <a:off x="75824" y="3179067"/>
            <a:ext cx="675000" cy="364497"/>
          </a:xfrm>
          <a:prstGeom prst="rect">
            <a:avLst/>
          </a:prstGeom>
          <a:noFill/>
          <a:ln>
            <a:noFill/>
          </a:ln>
        </p:spPr>
      </p:pic>
      <p:pic>
        <p:nvPicPr>
          <p:cNvPr id="762" name="Shape 762"/>
          <p:cNvPicPr preferRelativeResize="0"/>
          <p:nvPr/>
        </p:nvPicPr>
        <p:blipFill rotWithShape="1">
          <a:blip r:embed="rId74">
            <a:alphaModFix/>
          </a:blip>
          <a:srcRect t="30710" b="31463"/>
          <a:stretch/>
        </p:blipFill>
        <p:spPr>
          <a:xfrm>
            <a:off x="4062970" y="3233657"/>
            <a:ext cx="675000" cy="255317"/>
          </a:xfrm>
          <a:prstGeom prst="rect">
            <a:avLst/>
          </a:prstGeom>
          <a:noFill/>
          <a:ln>
            <a:noFill/>
          </a:ln>
        </p:spPr>
      </p:pic>
      <p:pic>
        <p:nvPicPr>
          <p:cNvPr id="763" name="Shape 763"/>
          <p:cNvPicPr preferRelativeResize="0"/>
          <p:nvPr/>
        </p:nvPicPr>
        <p:blipFill>
          <a:blip r:embed="rId75">
            <a:alphaModFix/>
          </a:blip>
          <a:stretch>
            <a:fillRect/>
          </a:stretch>
        </p:blipFill>
        <p:spPr>
          <a:xfrm>
            <a:off x="4377001" y="1453555"/>
            <a:ext cx="899100" cy="314684"/>
          </a:xfrm>
          <a:prstGeom prst="rect">
            <a:avLst/>
          </a:prstGeom>
          <a:noFill/>
          <a:ln>
            <a:noFill/>
          </a:ln>
        </p:spPr>
      </p:pic>
      <p:pic>
        <p:nvPicPr>
          <p:cNvPr id="764" name="Shape 764"/>
          <p:cNvPicPr preferRelativeResize="0"/>
          <p:nvPr/>
        </p:nvPicPr>
        <p:blipFill>
          <a:blip r:embed="rId76">
            <a:alphaModFix/>
          </a:blip>
          <a:stretch>
            <a:fillRect/>
          </a:stretch>
        </p:blipFill>
        <p:spPr>
          <a:xfrm>
            <a:off x="4617125" y="4313478"/>
            <a:ext cx="513600" cy="377511"/>
          </a:xfrm>
          <a:prstGeom prst="rect">
            <a:avLst/>
          </a:prstGeom>
          <a:noFill/>
          <a:ln>
            <a:noFill/>
          </a:ln>
        </p:spPr>
      </p:pic>
      <p:pic>
        <p:nvPicPr>
          <p:cNvPr id="765" name="Shape 765"/>
          <p:cNvPicPr preferRelativeResize="0"/>
          <p:nvPr/>
        </p:nvPicPr>
        <p:blipFill>
          <a:blip r:embed="rId77">
            <a:alphaModFix/>
          </a:blip>
          <a:stretch>
            <a:fillRect/>
          </a:stretch>
        </p:blipFill>
        <p:spPr>
          <a:xfrm>
            <a:off x="816961" y="3883201"/>
            <a:ext cx="743625" cy="156170"/>
          </a:xfrm>
          <a:prstGeom prst="rect">
            <a:avLst/>
          </a:prstGeom>
          <a:noFill/>
          <a:ln>
            <a:noFill/>
          </a:ln>
        </p:spPr>
      </p:pic>
      <p:pic>
        <p:nvPicPr>
          <p:cNvPr id="766" name="Shape 766"/>
          <p:cNvPicPr preferRelativeResize="0"/>
          <p:nvPr/>
        </p:nvPicPr>
        <p:blipFill>
          <a:blip r:embed="rId78">
            <a:alphaModFix/>
          </a:blip>
          <a:stretch>
            <a:fillRect/>
          </a:stretch>
        </p:blipFill>
        <p:spPr>
          <a:xfrm>
            <a:off x="2557303" y="1520728"/>
            <a:ext cx="796500" cy="180339"/>
          </a:xfrm>
          <a:prstGeom prst="rect">
            <a:avLst/>
          </a:prstGeom>
          <a:noFill/>
          <a:ln>
            <a:noFill/>
          </a:ln>
        </p:spPr>
      </p:pic>
      <p:pic>
        <p:nvPicPr>
          <p:cNvPr id="767" name="Shape 767"/>
          <p:cNvPicPr preferRelativeResize="0"/>
          <p:nvPr/>
        </p:nvPicPr>
        <p:blipFill rotWithShape="1">
          <a:blip r:embed="rId79">
            <a:alphaModFix/>
          </a:blip>
          <a:srcRect l="2770" t="14322" r="2343" b="17765"/>
          <a:stretch/>
        </p:blipFill>
        <p:spPr>
          <a:xfrm>
            <a:off x="41476" y="2040535"/>
            <a:ext cx="743701" cy="262801"/>
          </a:xfrm>
          <a:prstGeom prst="rect">
            <a:avLst/>
          </a:prstGeom>
          <a:noFill/>
          <a:ln>
            <a:noFill/>
          </a:ln>
        </p:spPr>
      </p:pic>
    </p:spTree>
    <p:extLst>
      <p:ext uri="{BB962C8B-B14F-4D97-AF65-F5344CB8AC3E}">
        <p14:creationId xmlns:p14="http://schemas.microsoft.com/office/powerpoint/2010/main" val="19600173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Shape 288"/>
          <p:cNvSpPr/>
          <p:nvPr/>
        </p:nvSpPr>
        <p:spPr>
          <a:xfrm>
            <a:off x="94344" y="1043542"/>
            <a:ext cx="4588276" cy="219144"/>
          </a:xfrm>
          <a:prstGeom prst="rect">
            <a:avLst/>
          </a:prstGeom>
          <a:gradFill>
            <a:gsLst>
              <a:gs pos="0">
                <a:srgbClr val="005D9D"/>
              </a:gs>
              <a:gs pos="100000">
                <a:srgbClr val="96C0FF"/>
              </a:gs>
            </a:gsLst>
            <a:lin ang="16200038" scaled="0"/>
          </a:gradFill>
          <a:ln w="9525" cap="flat" cmpd="sng">
            <a:solidFill>
              <a:srgbClr val="4A7DBA"/>
            </a:solidFill>
            <a:prstDash val="solid"/>
            <a:round/>
            <a:headEnd type="none" w="med" len="med"/>
            <a:tailEnd type="none" w="med" len="med"/>
          </a:ln>
        </p:spPr>
        <p:txBody>
          <a:bodyPr lIns="91423" tIns="45699" rIns="91423" bIns="45699" anchor="ctr" anchorCtr="0">
            <a:noAutofit/>
          </a:bodyPr>
          <a:lstStyle/>
          <a:p>
            <a:pPr algn="ctr">
              <a:buClr>
                <a:srgbClr val="000000"/>
              </a:buClr>
            </a:pPr>
            <a:endParaRPr>
              <a:solidFill>
                <a:schemeClr val="lt1"/>
              </a:solidFill>
            </a:endParaRPr>
          </a:p>
        </p:txBody>
      </p:sp>
      <p:sp>
        <p:nvSpPr>
          <p:cNvPr id="292" name="Shape 292"/>
          <p:cNvSpPr/>
          <p:nvPr/>
        </p:nvSpPr>
        <p:spPr>
          <a:xfrm>
            <a:off x="4558692" y="2214658"/>
            <a:ext cx="105000" cy="120300"/>
          </a:xfrm>
          <a:prstGeom prst="rect">
            <a:avLst/>
          </a:prstGeom>
          <a:noFill/>
          <a:ln>
            <a:noFill/>
          </a:ln>
        </p:spPr>
        <p:txBody>
          <a:bodyPr lIns="91423" tIns="45699" rIns="91423" bIns="45699" anchor="t" anchorCtr="0">
            <a:noAutofit/>
          </a:bodyPr>
          <a:lstStyle/>
          <a:p>
            <a:pPr>
              <a:buClr>
                <a:srgbClr val="000000"/>
              </a:buClr>
              <a:buSzPct val="25000"/>
            </a:pPr>
            <a:r>
              <a:rPr lang="en-US" sz="1100"/>
              <a:t> </a:t>
            </a:r>
          </a:p>
        </p:txBody>
      </p:sp>
      <p:sp>
        <p:nvSpPr>
          <p:cNvPr id="293" name="Shape 293"/>
          <p:cNvSpPr txBox="1"/>
          <p:nvPr/>
        </p:nvSpPr>
        <p:spPr>
          <a:xfrm>
            <a:off x="257592" y="1043542"/>
            <a:ext cx="4354837" cy="253800"/>
          </a:xfrm>
          <a:prstGeom prst="rect">
            <a:avLst/>
          </a:prstGeom>
          <a:noFill/>
          <a:ln>
            <a:noFill/>
          </a:ln>
        </p:spPr>
        <p:txBody>
          <a:bodyPr lIns="91423" tIns="45699" rIns="91423" bIns="45699" anchor="t" anchorCtr="0">
            <a:noAutofit/>
          </a:bodyPr>
          <a:lstStyle/>
          <a:p>
            <a:pPr algn="ctr">
              <a:buClr>
                <a:srgbClr val="000000"/>
              </a:buClr>
              <a:buSzPct val="25000"/>
            </a:pPr>
            <a:r>
              <a:rPr lang="en-US" sz="1000" b="1" dirty="0">
                <a:solidFill>
                  <a:schemeClr val="lt1"/>
                </a:solidFill>
              </a:rPr>
              <a:t>白金会员</a:t>
            </a:r>
          </a:p>
        </p:txBody>
      </p:sp>
      <p:sp>
        <p:nvSpPr>
          <p:cNvPr id="316" name="Shape 316"/>
          <p:cNvSpPr txBox="1">
            <a:spLocks noGrp="1"/>
          </p:cNvSpPr>
          <p:nvPr>
            <p:ph type="title"/>
          </p:nvPr>
        </p:nvSpPr>
        <p:spPr>
          <a:prstGeom prst="rect">
            <a:avLst/>
          </a:prstGeom>
          <a:noFill/>
          <a:ln>
            <a:noFill/>
          </a:ln>
        </p:spPr>
        <p:txBody>
          <a:bodyPr lIns="91423" tIns="91423" rIns="91423" bIns="91423" anchor="ctr" anchorCtr="0">
            <a:noAutofit/>
          </a:bodyPr>
          <a:lstStyle/>
          <a:p>
            <a:pPr>
              <a:buSzPct val="25000"/>
            </a:pPr>
            <a:r>
              <a:rPr lang="en-US" b="0" i="0" u="none" strike="noStrike" cap="none" dirty="0" smtClean="0">
                <a:solidFill>
                  <a:srgbClr val="FFFFFF"/>
                </a:solidFill>
                <a:latin typeface="Century Gothic"/>
                <a:ea typeface="Century Gothic"/>
                <a:cs typeface="Century Gothic"/>
                <a:sym typeface="Century Gothic"/>
              </a:rPr>
              <a:t>中国区会员</a:t>
            </a:r>
            <a:endParaRPr lang="en-US" b="0" i="0" u="none" strike="noStrike" cap="none" dirty="0">
              <a:solidFill>
                <a:srgbClr val="FFFFFF"/>
              </a:solidFill>
              <a:latin typeface="Century Gothic"/>
              <a:ea typeface="Century Gothic"/>
              <a:cs typeface="Century Gothic"/>
              <a:sym typeface="Century Gothic"/>
            </a:endParaRPr>
          </a:p>
        </p:txBody>
      </p:sp>
      <p:sp>
        <p:nvSpPr>
          <p:cNvPr id="315" name="Shape 315"/>
          <p:cNvSpPr txBox="1">
            <a:spLocks noGrp="1"/>
          </p:cNvSpPr>
          <p:nvPr>
            <p:ph type="sldNum" idx="12"/>
          </p:nvPr>
        </p:nvSpPr>
        <p:spPr>
          <a:prstGeom prst="rect">
            <a:avLst/>
          </a:prstGeom>
          <a:noFill/>
          <a:ln>
            <a:noFill/>
          </a:ln>
        </p:spPr>
        <p:txBody>
          <a:bodyPr lIns="91423" tIns="91423" rIns="91423" bIns="91423" anchor="ctr" anchorCtr="0">
            <a:noAutofit/>
          </a:bodyPr>
          <a:lstStyle/>
          <a:p>
            <a:fld id="{00000000-1234-1234-1234-123412341234}" type="slidenum">
              <a:rPr lang="en-US"/>
              <a:pPr/>
              <a:t>18</a:t>
            </a:fld>
            <a:endParaRPr lang="en-US"/>
          </a:p>
        </p:txBody>
      </p:sp>
      <p:sp>
        <p:nvSpPr>
          <p:cNvPr id="384" name="Shape 384"/>
          <p:cNvSpPr/>
          <p:nvPr/>
        </p:nvSpPr>
        <p:spPr>
          <a:xfrm>
            <a:off x="94343" y="2264228"/>
            <a:ext cx="7075800" cy="159600"/>
          </a:xfrm>
          <a:prstGeom prst="rect">
            <a:avLst/>
          </a:prstGeom>
          <a:gradFill>
            <a:gsLst>
              <a:gs pos="0">
                <a:srgbClr val="005D9D"/>
              </a:gs>
              <a:gs pos="100000">
                <a:srgbClr val="96C0FF"/>
              </a:gs>
            </a:gsLst>
            <a:lin ang="16200038" scaled="0"/>
          </a:gradFill>
          <a:ln w="9525" cap="flat" cmpd="sng">
            <a:solidFill>
              <a:srgbClr val="4A7DBA"/>
            </a:solidFill>
            <a:prstDash val="solid"/>
            <a:round/>
            <a:headEnd type="none" w="med" len="med"/>
            <a:tailEnd type="none" w="med" len="med"/>
          </a:ln>
        </p:spPr>
        <p:txBody>
          <a:bodyPr lIns="91423" tIns="45699" rIns="91423" bIns="45699" anchor="ctr" anchorCtr="0">
            <a:noAutofit/>
          </a:bodyPr>
          <a:lstStyle/>
          <a:p>
            <a:pPr algn="ctr">
              <a:buClr>
                <a:srgbClr val="000000"/>
              </a:buClr>
            </a:pPr>
            <a:endParaRPr>
              <a:solidFill>
                <a:schemeClr val="lt1"/>
              </a:solidFill>
            </a:endParaRPr>
          </a:p>
        </p:txBody>
      </p:sp>
      <p:sp>
        <p:nvSpPr>
          <p:cNvPr id="385" name="Shape 385"/>
          <p:cNvSpPr txBox="1"/>
          <p:nvPr/>
        </p:nvSpPr>
        <p:spPr>
          <a:xfrm>
            <a:off x="257591" y="2204685"/>
            <a:ext cx="6731100" cy="253800"/>
          </a:xfrm>
          <a:prstGeom prst="rect">
            <a:avLst/>
          </a:prstGeom>
          <a:noFill/>
          <a:ln>
            <a:noFill/>
          </a:ln>
        </p:spPr>
        <p:txBody>
          <a:bodyPr lIns="91423" tIns="45699" rIns="91423" bIns="45699" anchor="t" anchorCtr="0">
            <a:noAutofit/>
          </a:bodyPr>
          <a:lstStyle/>
          <a:p>
            <a:pPr algn="ctr">
              <a:buClr>
                <a:srgbClr val="000000"/>
              </a:buClr>
              <a:buSzPct val="25000"/>
            </a:pPr>
            <a:r>
              <a:rPr lang="en-US" sz="1000" b="1" dirty="0">
                <a:solidFill>
                  <a:schemeClr val="lt1"/>
                </a:solidFill>
              </a:rPr>
              <a:t>银牌会员</a:t>
            </a:r>
          </a:p>
        </p:txBody>
      </p:sp>
      <p:sp>
        <p:nvSpPr>
          <p:cNvPr id="388" name="Shape 388"/>
          <p:cNvSpPr/>
          <p:nvPr/>
        </p:nvSpPr>
        <p:spPr>
          <a:xfrm>
            <a:off x="7358703" y="2619827"/>
            <a:ext cx="1776000" cy="174300"/>
          </a:xfrm>
          <a:prstGeom prst="rect">
            <a:avLst/>
          </a:prstGeom>
          <a:gradFill>
            <a:gsLst>
              <a:gs pos="0">
                <a:srgbClr val="005D9D"/>
              </a:gs>
              <a:gs pos="100000">
                <a:srgbClr val="96C0FF"/>
              </a:gs>
            </a:gsLst>
            <a:lin ang="16200038" scaled="0"/>
          </a:gradFill>
          <a:ln w="9525" cap="flat" cmpd="sng">
            <a:solidFill>
              <a:srgbClr val="4A7DBA"/>
            </a:solidFill>
            <a:prstDash val="solid"/>
            <a:round/>
            <a:headEnd type="none" w="med" len="med"/>
            <a:tailEnd type="none" w="med" len="med"/>
          </a:ln>
        </p:spPr>
        <p:txBody>
          <a:bodyPr lIns="91423" tIns="45699" rIns="91423" bIns="45699" anchor="ctr" anchorCtr="0">
            <a:noAutofit/>
          </a:bodyPr>
          <a:lstStyle/>
          <a:p>
            <a:pPr algn="ctr">
              <a:buClr>
                <a:srgbClr val="000000"/>
              </a:buClr>
            </a:pPr>
            <a:endParaRPr>
              <a:solidFill>
                <a:schemeClr val="lt1"/>
              </a:solidFill>
            </a:endParaRPr>
          </a:p>
        </p:txBody>
      </p:sp>
      <p:sp>
        <p:nvSpPr>
          <p:cNvPr id="389" name="Shape 389"/>
          <p:cNvSpPr txBox="1"/>
          <p:nvPr/>
        </p:nvSpPr>
        <p:spPr>
          <a:xfrm>
            <a:off x="7416759" y="2574800"/>
            <a:ext cx="1654500" cy="253800"/>
          </a:xfrm>
          <a:prstGeom prst="rect">
            <a:avLst/>
          </a:prstGeom>
          <a:noFill/>
          <a:ln>
            <a:noFill/>
          </a:ln>
        </p:spPr>
        <p:txBody>
          <a:bodyPr lIns="91423" tIns="45699" rIns="91423" bIns="45699" anchor="t" anchorCtr="0">
            <a:noAutofit/>
          </a:bodyPr>
          <a:lstStyle/>
          <a:p>
            <a:pPr algn="ctr">
              <a:buClr>
                <a:srgbClr val="000000"/>
              </a:buClr>
              <a:buSzPct val="25000"/>
            </a:pPr>
            <a:r>
              <a:rPr lang="en-US" sz="1000" b="1">
                <a:solidFill>
                  <a:schemeClr val="lt1"/>
                </a:solidFill>
              </a:rPr>
              <a:t>Academic/Non-profit</a:t>
            </a:r>
          </a:p>
        </p:txBody>
      </p:sp>
      <p:sp>
        <p:nvSpPr>
          <p:cNvPr id="390" name="Shape 390"/>
          <p:cNvSpPr/>
          <p:nvPr/>
        </p:nvSpPr>
        <p:spPr>
          <a:xfrm>
            <a:off x="5433511" y="1043542"/>
            <a:ext cx="3701193" cy="219144"/>
          </a:xfrm>
          <a:prstGeom prst="rect">
            <a:avLst/>
          </a:prstGeom>
          <a:gradFill>
            <a:gsLst>
              <a:gs pos="0">
                <a:srgbClr val="005D9D"/>
              </a:gs>
              <a:gs pos="100000">
                <a:srgbClr val="96C0FF"/>
              </a:gs>
            </a:gsLst>
            <a:lin ang="16200038" scaled="0"/>
          </a:gradFill>
          <a:ln w="9525" cap="flat" cmpd="sng">
            <a:solidFill>
              <a:srgbClr val="4A7DBA"/>
            </a:solidFill>
            <a:prstDash val="solid"/>
            <a:round/>
            <a:headEnd type="none" w="med" len="med"/>
            <a:tailEnd type="none" w="med" len="med"/>
          </a:ln>
        </p:spPr>
        <p:txBody>
          <a:bodyPr lIns="91423" tIns="45699" rIns="91423" bIns="45699" anchor="ctr" anchorCtr="0">
            <a:noAutofit/>
          </a:bodyPr>
          <a:lstStyle/>
          <a:p>
            <a:pPr algn="ctr">
              <a:buClr>
                <a:srgbClr val="000000"/>
              </a:buClr>
            </a:pPr>
            <a:endParaRPr>
              <a:solidFill>
                <a:schemeClr val="lt1"/>
              </a:solidFill>
            </a:endParaRPr>
          </a:p>
        </p:txBody>
      </p:sp>
      <p:sp>
        <p:nvSpPr>
          <p:cNvPr id="391" name="Shape 391"/>
          <p:cNvSpPr txBox="1"/>
          <p:nvPr/>
        </p:nvSpPr>
        <p:spPr>
          <a:xfrm>
            <a:off x="5433511" y="1008886"/>
            <a:ext cx="3637749" cy="253800"/>
          </a:xfrm>
          <a:prstGeom prst="rect">
            <a:avLst/>
          </a:prstGeom>
          <a:noFill/>
          <a:ln>
            <a:noFill/>
          </a:ln>
        </p:spPr>
        <p:txBody>
          <a:bodyPr lIns="91423" tIns="45699" rIns="91423" bIns="45699" anchor="t" anchorCtr="0">
            <a:noAutofit/>
          </a:bodyPr>
          <a:lstStyle/>
          <a:p>
            <a:pPr algn="ctr">
              <a:buClr>
                <a:srgbClr val="000000"/>
              </a:buClr>
              <a:buSzPct val="25000"/>
            </a:pPr>
            <a:r>
              <a:rPr lang="en-US" sz="1000" b="1" dirty="0">
                <a:solidFill>
                  <a:schemeClr val="lt1"/>
                </a:solidFill>
              </a:rPr>
              <a:t>黃金会员</a:t>
            </a:r>
          </a:p>
        </p:txBody>
      </p:sp>
      <p:pic>
        <p:nvPicPr>
          <p:cNvPr id="3" name="Picture 2" descr="Screen Shot 2017-09-03 at 10.45.54 pm.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871665" y="2531674"/>
            <a:ext cx="1350537" cy="593853"/>
          </a:xfrm>
          <a:prstGeom prst="rect">
            <a:avLst/>
          </a:prstGeom>
        </p:spPr>
      </p:pic>
      <p:pic>
        <p:nvPicPr>
          <p:cNvPr id="40" name="Shape 498"/>
          <p:cNvPicPr preferRelativeResize="0"/>
          <p:nvPr/>
        </p:nvPicPr>
        <p:blipFill>
          <a:blip r:embed="rId4">
            <a:alphaModFix/>
          </a:blip>
          <a:stretch>
            <a:fillRect/>
          </a:stretch>
        </p:blipFill>
        <p:spPr>
          <a:xfrm>
            <a:off x="801424" y="1533107"/>
            <a:ext cx="894000" cy="441037"/>
          </a:xfrm>
          <a:prstGeom prst="rect">
            <a:avLst/>
          </a:prstGeom>
          <a:noFill/>
          <a:ln>
            <a:noFill/>
          </a:ln>
        </p:spPr>
      </p:pic>
      <p:pic>
        <p:nvPicPr>
          <p:cNvPr id="41" name="Shape 477" descr="cncf_logo_huawei.png"/>
          <p:cNvPicPr preferRelativeResize="0"/>
          <p:nvPr/>
        </p:nvPicPr>
        <p:blipFill rotWithShape="1">
          <a:blip r:embed="rId5">
            <a:alphaModFix/>
          </a:blip>
          <a:srcRect/>
          <a:stretch/>
        </p:blipFill>
        <p:spPr>
          <a:xfrm>
            <a:off x="1871665" y="1381618"/>
            <a:ext cx="949308" cy="650489"/>
          </a:xfrm>
          <a:prstGeom prst="rect">
            <a:avLst/>
          </a:prstGeom>
          <a:noFill/>
          <a:ln>
            <a:noFill/>
          </a:ln>
        </p:spPr>
      </p:pic>
      <p:pic>
        <p:nvPicPr>
          <p:cNvPr id="42" name="Shape 469"/>
          <p:cNvPicPr preferRelativeResize="0"/>
          <p:nvPr/>
        </p:nvPicPr>
        <p:blipFill>
          <a:blip r:embed="rId6">
            <a:alphaModFix/>
          </a:blip>
          <a:stretch>
            <a:fillRect/>
          </a:stretch>
        </p:blipFill>
        <p:spPr>
          <a:xfrm>
            <a:off x="5466106" y="1530300"/>
            <a:ext cx="1045800" cy="499660"/>
          </a:xfrm>
          <a:prstGeom prst="rect">
            <a:avLst/>
          </a:prstGeom>
          <a:noFill/>
          <a:ln>
            <a:noFill/>
          </a:ln>
        </p:spPr>
      </p:pic>
      <p:pic>
        <p:nvPicPr>
          <p:cNvPr id="43" name="Shape 441"/>
          <p:cNvPicPr preferRelativeResize="0"/>
          <p:nvPr/>
        </p:nvPicPr>
        <p:blipFill rotWithShape="1">
          <a:blip r:embed="rId7">
            <a:alphaModFix/>
          </a:blip>
          <a:srcRect/>
          <a:stretch/>
        </p:blipFill>
        <p:spPr>
          <a:xfrm>
            <a:off x="6843856" y="1403489"/>
            <a:ext cx="584679" cy="628618"/>
          </a:xfrm>
          <a:prstGeom prst="rect">
            <a:avLst/>
          </a:prstGeom>
          <a:noFill/>
          <a:ln>
            <a:noFill/>
          </a:ln>
        </p:spPr>
      </p:pic>
      <p:pic>
        <p:nvPicPr>
          <p:cNvPr id="44" name="Shape 460"/>
          <p:cNvPicPr preferRelativeResize="0"/>
          <p:nvPr/>
        </p:nvPicPr>
        <p:blipFill>
          <a:blip r:embed="rId8">
            <a:alphaModFix/>
          </a:blip>
          <a:stretch>
            <a:fillRect/>
          </a:stretch>
        </p:blipFill>
        <p:spPr>
          <a:xfrm>
            <a:off x="7954552" y="1698122"/>
            <a:ext cx="602231" cy="276022"/>
          </a:xfrm>
          <a:prstGeom prst="rect">
            <a:avLst/>
          </a:prstGeom>
          <a:noFill/>
          <a:ln>
            <a:noFill/>
          </a:ln>
        </p:spPr>
      </p:pic>
      <p:pic>
        <p:nvPicPr>
          <p:cNvPr id="46" name="Shape 538"/>
          <p:cNvPicPr preferRelativeResize="0"/>
          <p:nvPr/>
        </p:nvPicPr>
        <p:blipFill rotWithShape="1">
          <a:blip r:embed="rId9">
            <a:alphaModFix/>
          </a:blip>
          <a:srcRect l="-4624" t="16802" b="16809"/>
          <a:stretch/>
        </p:blipFill>
        <p:spPr>
          <a:xfrm>
            <a:off x="709016" y="2639144"/>
            <a:ext cx="1016608" cy="491329"/>
          </a:xfrm>
          <a:prstGeom prst="rect">
            <a:avLst/>
          </a:prstGeom>
          <a:noFill/>
          <a:ln>
            <a:noFill/>
          </a:ln>
        </p:spPr>
      </p:pic>
      <p:pic>
        <p:nvPicPr>
          <p:cNvPr id="47" name="Shape 605"/>
          <p:cNvPicPr preferRelativeResize="0"/>
          <p:nvPr/>
        </p:nvPicPr>
        <p:blipFill rotWithShape="1">
          <a:blip r:embed="rId10">
            <a:alphaModFix/>
          </a:blip>
          <a:srcRect l="11041" t="-8774" r="10815" b="-12247"/>
          <a:stretch/>
        </p:blipFill>
        <p:spPr>
          <a:xfrm>
            <a:off x="3537248" y="2586984"/>
            <a:ext cx="609000" cy="578966"/>
          </a:xfrm>
          <a:prstGeom prst="rect">
            <a:avLst/>
          </a:prstGeom>
          <a:noFill/>
          <a:ln>
            <a:noFill/>
          </a:ln>
        </p:spPr>
      </p:pic>
      <p:pic>
        <p:nvPicPr>
          <p:cNvPr id="48" name="Shape 512"/>
          <p:cNvPicPr preferRelativeResize="0"/>
          <p:nvPr/>
        </p:nvPicPr>
        <p:blipFill rotWithShape="1">
          <a:blip r:embed="rId11">
            <a:alphaModFix/>
          </a:blip>
          <a:srcRect l="10757" r="9852"/>
          <a:stretch/>
        </p:blipFill>
        <p:spPr>
          <a:xfrm>
            <a:off x="4889416" y="2730650"/>
            <a:ext cx="485700" cy="435300"/>
          </a:xfrm>
          <a:prstGeom prst="rect">
            <a:avLst/>
          </a:prstGeom>
          <a:noFill/>
          <a:ln>
            <a:noFill/>
          </a:ln>
        </p:spPr>
      </p:pic>
      <p:pic>
        <p:nvPicPr>
          <p:cNvPr id="49" name="Shape 516" descr="logo_easystack-300x184.png"/>
          <p:cNvPicPr preferRelativeResize="0"/>
          <p:nvPr/>
        </p:nvPicPr>
        <p:blipFill rotWithShape="1">
          <a:blip r:embed="rId12">
            <a:alphaModFix/>
          </a:blip>
          <a:srcRect/>
          <a:stretch/>
        </p:blipFill>
        <p:spPr>
          <a:xfrm>
            <a:off x="6134780" y="2729987"/>
            <a:ext cx="733500" cy="449700"/>
          </a:xfrm>
          <a:prstGeom prst="rect">
            <a:avLst/>
          </a:prstGeom>
          <a:noFill/>
          <a:ln>
            <a:noFill/>
          </a:ln>
        </p:spPr>
      </p:pic>
      <p:pic>
        <p:nvPicPr>
          <p:cNvPr id="50" name="Shape 554" descr="DaoCloud_logo-01.png"/>
          <p:cNvPicPr preferRelativeResize="0"/>
          <p:nvPr/>
        </p:nvPicPr>
        <p:blipFill rotWithShape="1">
          <a:blip r:embed="rId13">
            <a:alphaModFix/>
          </a:blip>
          <a:srcRect l="3478" r="5213"/>
          <a:stretch/>
        </p:blipFill>
        <p:spPr>
          <a:xfrm>
            <a:off x="806424" y="3204577"/>
            <a:ext cx="919200" cy="322500"/>
          </a:xfrm>
          <a:prstGeom prst="rect">
            <a:avLst/>
          </a:prstGeom>
          <a:noFill/>
          <a:ln>
            <a:noFill/>
          </a:ln>
        </p:spPr>
      </p:pic>
      <p:pic>
        <p:nvPicPr>
          <p:cNvPr id="51" name="Shape 588"/>
          <p:cNvPicPr preferRelativeResize="0"/>
          <p:nvPr/>
        </p:nvPicPr>
        <p:blipFill rotWithShape="1">
          <a:blip r:embed="rId14">
            <a:alphaModFix/>
          </a:blip>
          <a:srcRect r="6629"/>
          <a:stretch/>
        </p:blipFill>
        <p:spPr>
          <a:xfrm>
            <a:off x="2244506" y="3133572"/>
            <a:ext cx="743700" cy="396300"/>
          </a:xfrm>
          <a:prstGeom prst="rect">
            <a:avLst/>
          </a:prstGeom>
          <a:noFill/>
          <a:ln>
            <a:noFill/>
          </a:ln>
        </p:spPr>
      </p:pic>
      <p:pic>
        <p:nvPicPr>
          <p:cNvPr id="52" name="Shape 535"/>
          <p:cNvPicPr preferRelativeResize="0"/>
          <p:nvPr/>
        </p:nvPicPr>
        <p:blipFill>
          <a:blip r:embed="rId15">
            <a:alphaModFix/>
          </a:blip>
          <a:stretch>
            <a:fillRect/>
          </a:stretch>
        </p:blipFill>
        <p:spPr>
          <a:xfrm>
            <a:off x="3466258" y="3143545"/>
            <a:ext cx="733397" cy="442123"/>
          </a:xfrm>
          <a:prstGeom prst="rect">
            <a:avLst/>
          </a:prstGeom>
          <a:noFill/>
          <a:ln>
            <a:noFill/>
          </a:ln>
        </p:spPr>
      </p:pic>
      <p:pic>
        <p:nvPicPr>
          <p:cNvPr id="53" name="Shape 566"/>
          <p:cNvPicPr preferRelativeResize="0"/>
          <p:nvPr/>
        </p:nvPicPr>
        <p:blipFill>
          <a:blip r:embed="rId16">
            <a:alphaModFix/>
          </a:blip>
          <a:stretch>
            <a:fillRect/>
          </a:stretch>
        </p:blipFill>
        <p:spPr>
          <a:xfrm>
            <a:off x="6179956" y="3264222"/>
            <a:ext cx="663900" cy="406642"/>
          </a:xfrm>
          <a:prstGeom prst="rect">
            <a:avLst/>
          </a:prstGeom>
          <a:noFill/>
          <a:ln>
            <a:noFill/>
          </a:ln>
        </p:spPr>
      </p:pic>
      <p:pic>
        <p:nvPicPr>
          <p:cNvPr id="54" name="Shape 568"/>
          <p:cNvPicPr preferRelativeResize="0"/>
          <p:nvPr/>
        </p:nvPicPr>
        <p:blipFill>
          <a:blip r:embed="rId17">
            <a:alphaModFix/>
          </a:blip>
          <a:stretch>
            <a:fillRect/>
          </a:stretch>
        </p:blipFill>
        <p:spPr>
          <a:xfrm>
            <a:off x="810190" y="3696552"/>
            <a:ext cx="743700" cy="233909"/>
          </a:xfrm>
          <a:prstGeom prst="rect">
            <a:avLst/>
          </a:prstGeom>
          <a:noFill/>
          <a:ln>
            <a:noFill/>
          </a:ln>
        </p:spPr>
      </p:pic>
      <p:pic>
        <p:nvPicPr>
          <p:cNvPr id="55" name="Shape 544" descr="数人云logo.jpg"/>
          <p:cNvPicPr preferRelativeResize="0"/>
          <p:nvPr/>
        </p:nvPicPr>
        <p:blipFill>
          <a:blip r:embed="rId18">
            <a:alphaModFix/>
          </a:blip>
          <a:stretch>
            <a:fillRect/>
          </a:stretch>
        </p:blipFill>
        <p:spPr>
          <a:xfrm>
            <a:off x="2086106" y="3669226"/>
            <a:ext cx="1060500" cy="314348"/>
          </a:xfrm>
          <a:prstGeom prst="rect">
            <a:avLst/>
          </a:prstGeom>
          <a:noFill/>
          <a:ln>
            <a:noFill/>
          </a:ln>
        </p:spPr>
      </p:pic>
      <p:pic>
        <p:nvPicPr>
          <p:cNvPr id="56" name="Shape 638"/>
          <p:cNvPicPr preferRelativeResize="0"/>
          <p:nvPr/>
        </p:nvPicPr>
        <p:blipFill>
          <a:blip r:embed="rId19">
            <a:alphaModFix/>
          </a:blip>
          <a:stretch>
            <a:fillRect/>
          </a:stretch>
        </p:blipFill>
        <p:spPr>
          <a:xfrm>
            <a:off x="3407556" y="3776142"/>
            <a:ext cx="1067750" cy="170799"/>
          </a:xfrm>
          <a:prstGeom prst="rect">
            <a:avLst/>
          </a:prstGeom>
          <a:noFill/>
          <a:ln>
            <a:noFill/>
          </a:ln>
        </p:spPr>
      </p:pic>
      <p:pic>
        <p:nvPicPr>
          <p:cNvPr id="57" name="Shape 549" descr="Screen Shot 2017-11-03 at 9.33.18 AM.png"/>
          <p:cNvPicPr preferRelativeResize="0"/>
          <p:nvPr/>
        </p:nvPicPr>
        <p:blipFill>
          <a:blip r:embed="rId20">
            <a:alphaModFix/>
          </a:blip>
          <a:stretch>
            <a:fillRect/>
          </a:stretch>
        </p:blipFill>
        <p:spPr>
          <a:xfrm>
            <a:off x="4771107" y="3648448"/>
            <a:ext cx="710795" cy="498775"/>
          </a:xfrm>
          <a:prstGeom prst="rect">
            <a:avLst/>
          </a:prstGeom>
          <a:noFill/>
          <a:ln>
            <a:noFill/>
          </a:ln>
        </p:spPr>
      </p:pic>
      <p:pic>
        <p:nvPicPr>
          <p:cNvPr id="58" name="Shape 628" descr="wise2c logo.jpeg"/>
          <p:cNvPicPr preferRelativeResize="0"/>
          <p:nvPr/>
        </p:nvPicPr>
        <p:blipFill rotWithShape="1">
          <a:blip r:embed="rId21">
            <a:alphaModFix/>
          </a:blip>
          <a:srcRect t="16615" b="11426"/>
          <a:stretch/>
        </p:blipFill>
        <p:spPr>
          <a:xfrm>
            <a:off x="6234856" y="3696552"/>
            <a:ext cx="609000" cy="438229"/>
          </a:xfrm>
          <a:prstGeom prst="rect">
            <a:avLst/>
          </a:prstGeom>
          <a:noFill/>
          <a:ln>
            <a:noFill/>
          </a:ln>
        </p:spPr>
      </p:pic>
      <p:pic>
        <p:nvPicPr>
          <p:cNvPr id="59" name="Shape 564"/>
          <p:cNvPicPr preferRelativeResize="0"/>
          <p:nvPr/>
        </p:nvPicPr>
        <p:blipFill>
          <a:blip r:embed="rId22">
            <a:alphaModFix/>
          </a:blip>
          <a:stretch>
            <a:fillRect/>
          </a:stretch>
        </p:blipFill>
        <p:spPr>
          <a:xfrm>
            <a:off x="4687853" y="3240684"/>
            <a:ext cx="919200" cy="286393"/>
          </a:xfrm>
          <a:prstGeom prst="rect">
            <a:avLst/>
          </a:prstGeom>
          <a:noFill/>
          <a:ln>
            <a:noFill/>
          </a:ln>
        </p:spPr>
      </p:pic>
      <p:pic>
        <p:nvPicPr>
          <p:cNvPr id="2" name="图片 1"/>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flipV="1">
            <a:off x="8255667" y="66887"/>
            <a:ext cx="776789" cy="776789"/>
          </a:xfrm>
          <a:prstGeom prst="rect">
            <a:avLst/>
          </a:prstGeom>
        </p:spPr>
      </p:pic>
      <p:pic>
        <p:nvPicPr>
          <p:cNvPr id="39" name="Shape 717"/>
          <p:cNvPicPr preferRelativeResize="0"/>
          <p:nvPr/>
        </p:nvPicPr>
        <p:blipFill>
          <a:blip r:embed="rId24">
            <a:alphaModFix/>
          </a:blip>
          <a:stretch>
            <a:fillRect/>
          </a:stretch>
        </p:blipFill>
        <p:spPr>
          <a:xfrm>
            <a:off x="801424" y="4147223"/>
            <a:ext cx="704700" cy="419296"/>
          </a:xfrm>
          <a:prstGeom prst="rect">
            <a:avLst/>
          </a:prstGeom>
          <a:noFill/>
          <a:ln>
            <a:noFill/>
          </a:ln>
        </p:spPr>
      </p:pic>
      <p:pic>
        <p:nvPicPr>
          <p:cNvPr id="4" name="图片 3"/>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7848177" y="2909919"/>
            <a:ext cx="708606" cy="708606"/>
          </a:xfrm>
          <a:prstGeom prst="rect">
            <a:avLst/>
          </a:prstGeom>
        </p:spPr>
      </p:pic>
      <p:pic>
        <p:nvPicPr>
          <p:cNvPr id="36" name="Shape 704"/>
          <p:cNvPicPr preferRelativeResize="0"/>
          <p:nvPr/>
        </p:nvPicPr>
        <p:blipFill rotWithShape="1">
          <a:blip r:embed="rId26">
            <a:alphaModFix/>
          </a:blip>
          <a:srcRect l="5164" t="38489" r="5164" b="36729"/>
          <a:stretch/>
        </p:blipFill>
        <p:spPr>
          <a:xfrm>
            <a:off x="2200078" y="4241821"/>
            <a:ext cx="832555" cy="230100"/>
          </a:xfrm>
          <a:prstGeom prst="rect">
            <a:avLst/>
          </a:prstGeom>
          <a:noFill/>
          <a:ln>
            <a:noFill/>
          </a:ln>
        </p:spPr>
      </p:pic>
      <p:pic>
        <p:nvPicPr>
          <p:cNvPr id="5" name="图片 4"/>
          <p:cNvPicPr>
            <a:picLocks noChangeAspect="1"/>
          </p:cNvPicPr>
          <p:nvPr/>
        </p:nvPicPr>
        <p:blipFill>
          <a:blip r:embed="rId27"/>
          <a:stretch>
            <a:fillRect/>
          </a:stretch>
        </p:blipFill>
        <p:spPr>
          <a:xfrm>
            <a:off x="2922980" y="1479618"/>
            <a:ext cx="1622728" cy="552489"/>
          </a:xfrm>
          <a:prstGeom prst="rect">
            <a:avLst/>
          </a:prstGeom>
        </p:spPr>
      </p:pic>
      <p:pic>
        <p:nvPicPr>
          <p:cNvPr id="6" name="图片 5"/>
          <p:cNvPicPr>
            <a:picLocks noChangeAspect="1"/>
          </p:cNvPicPr>
          <p:nvPr/>
        </p:nvPicPr>
        <p:blipFill>
          <a:blip r:embed="rId28"/>
          <a:stretch>
            <a:fillRect/>
          </a:stretch>
        </p:blipFill>
        <p:spPr>
          <a:xfrm>
            <a:off x="3348282" y="4102552"/>
            <a:ext cx="1456483" cy="463967"/>
          </a:xfrm>
          <a:prstGeom prst="rect">
            <a:avLst/>
          </a:prstGeom>
        </p:spPr>
      </p:pic>
    </p:spTree>
    <p:extLst>
      <p:ext uri="{BB962C8B-B14F-4D97-AF65-F5344CB8AC3E}">
        <p14:creationId xmlns:p14="http://schemas.microsoft.com/office/powerpoint/2010/main" val="42414883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Shape 348"/>
          <p:cNvSpPr txBox="1">
            <a:spLocks noGrp="1"/>
          </p:cNvSpPr>
          <p:nvPr>
            <p:ph type="title"/>
          </p:nvPr>
        </p:nvSpPr>
        <p:spPr>
          <a:xfrm>
            <a:off x="164468" y="96346"/>
            <a:ext cx="8755500" cy="674400"/>
          </a:xfrm>
          <a:prstGeom prst="rect">
            <a:avLst/>
          </a:prstGeom>
          <a:noFill/>
          <a:ln>
            <a:noFill/>
          </a:ln>
        </p:spPr>
        <p:txBody>
          <a:bodyPr lIns="121900" tIns="121900" rIns="121900" bIns="121900" anchor="ctr" anchorCtr="0">
            <a:noAutofit/>
          </a:bodyPr>
          <a:lstStyle/>
          <a:p>
            <a:pPr marL="0" marR="0" lvl="0" indent="0" algn="l" rtl="0">
              <a:lnSpc>
                <a:spcPct val="100000"/>
              </a:lnSpc>
              <a:spcBef>
                <a:spcPts val="0"/>
              </a:spcBef>
              <a:spcAft>
                <a:spcPts val="0"/>
              </a:spcAft>
              <a:buClr>
                <a:srgbClr val="FFFFFF"/>
              </a:buClr>
              <a:buSzPct val="25000"/>
              <a:buFont typeface="Helvetica Neue"/>
              <a:buNone/>
            </a:pPr>
            <a:r>
              <a:rPr lang="en-US" sz="2600" b="0" i="0" u="none" strike="noStrike" cap="none" dirty="0">
                <a:solidFill>
                  <a:srgbClr val="FFFFFF"/>
                </a:solidFill>
                <a:latin typeface="Century Gothic"/>
                <a:ea typeface="Century Gothic"/>
                <a:cs typeface="Century Gothic"/>
                <a:sym typeface="Century Gothic"/>
              </a:rPr>
              <a:t>CNCF </a:t>
            </a:r>
            <a:r>
              <a:rPr lang="zh-CN" altLang="en-US" sz="2600" b="0" i="0" u="none" strike="noStrike" cap="none" dirty="0" smtClean="0">
                <a:solidFill>
                  <a:srgbClr val="FFFFFF"/>
                </a:solidFill>
                <a:latin typeface="Century Gothic"/>
                <a:ea typeface="Century Gothic"/>
                <a:cs typeface="Century Gothic"/>
                <a:sym typeface="Century Gothic"/>
              </a:rPr>
              <a:t>会员资格价值</a:t>
            </a:r>
            <a:r>
              <a:rPr lang="en-US" sz="2600" b="0" i="0" u="none" strike="noStrike" cap="none" dirty="0" smtClean="0">
                <a:solidFill>
                  <a:srgbClr val="FFFFFF"/>
                </a:solidFill>
                <a:latin typeface="Century Gothic"/>
                <a:ea typeface="Century Gothic"/>
                <a:cs typeface="Century Gothic"/>
                <a:sym typeface="Century Gothic"/>
              </a:rPr>
              <a:t>(</a:t>
            </a:r>
            <a:r>
              <a:rPr lang="en-US" sz="2600" b="0" i="0" u="none" strike="noStrike" cap="none" dirty="0">
                <a:solidFill>
                  <a:srgbClr val="FFFFFF"/>
                </a:solidFill>
                <a:latin typeface="Century Gothic"/>
                <a:ea typeface="Century Gothic"/>
                <a:cs typeface="Century Gothic"/>
                <a:sym typeface="Century Gothic"/>
              </a:rPr>
              <a:t>1)</a:t>
            </a:r>
          </a:p>
        </p:txBody>
      </p:sp>
      <p:sp>
        <p:nvSpPr>
          <p:cNvPr id="349" name="Shape 349"/>
          <p:cNvSpPr txBox="1"/>
          <p:nvPr/>
        </p:nvSpPr>
        <p:spPr>
          <a:xfrm>
            <a:off x="276225" y="1040070"/>
            <a:ext cx="4124400" cy="25239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446CA9"/>
              </a:buClr>
              <a:buSzPct val="25000"/>
              <a:buFont typeface="Century Gothic"/>
              <a:buNone/>
            </a:pPr>
            <a:r>
              <a:rPr lang="zh-CN" altLang="en-US" sz="1800" b="1" i="0" u="none" strike="noStrike" cap="none" dirty="0" smtClean="0">
                <a:solidFill>
                  <a:srgbClr val="595959"/>
                </a:solidFill>
                <a:latin typeface="Century Gothic"/>
                <a:ea typeface="Century Gothic"/>
                <a:cs typeface="Century Gothic"/>
                <a:sym typeface="Century Gothic"/>
              </a:rPr>
              <a:t>行业领袖</a:t>
            </a:r>
            <a:endParaRPr lang="en-US" sz="1800" b="1" i="0" u="none" strike="noStrike" cap="none" dirty="0" smtClean="0">
              <a:solidFill>
                <a:srgbClr val="595959"/>
              </a:solidFill>
              <a:latin typeface="Century Gothic"/>
              <a:ea typeface="Century Gothic"/>
              <a:cs typeface="Century Gothic"/>
              <a:sym typeface="Century Gothic"/>
            </a:endParaRPr>
          </a:p>
          <a:p>
            <a:pPr marL="117475" marR="0" lvl="0" indent="-117475" algn="l" rtl="0">
              <a:lnSpc>
                <a:spcPct val="100000"/>
              </a:lnSpc>
              <a:spcBef>
                <a:spcPts val="600"/>
              </a:spcBef>
              <a:spcAft>
                <a:spcPts val="0"/>
              </a:spcAft>
              <a:buClr>
                <a:srgbClr val="446CA9"/>
              </a:buClr>
              <a:buSzPct val="100000"/>
              <a:buFont typeface="Arial"/>
              <a:buChar char="•"/>
            </a:pPr>
            <a:r>
              <a:rPr lang="zh-CN" altLang="en-US" sz="1500" b="0" i="0" u="none" strike="noStrike" cap="none" dirty="0" smtClean="0">
                <a:solidFill>
                  <a:srgbClr val="595959"/>
                </a:solidFill>
                <a:latin typeface="Century Gothic"/>
                <a:ea typeface="Century Gothic"/>
                <a:cs typeface="Century Gothic"/>
                <a:sym typeface="Century Gothic"/>
              </a:rPr>
              <a:t>规范原生云市场</a:t>
            </a:r>
            <a:endParaRPr lang="en-US" sz="1500" b="0" i="0" u="none" strike="noStrike" cap="none" dirty="0" smtClean="0">
              <a:solidFill>
                <a:srgbClr val="595959"/>
              </a:solidFill>
              <a:latin typeface="Century Gothic"/>
              <a:ea typeface="Century Gothic"/>
              <a:cs typeface="Century Gothic"/>
              <a:sym typeface="Century Gothic"/>
            </a:endParaRPr>
          </a:p>
          <a:p>
            <a:pPr marL="117475" marR="0" lvl="0" indent="-117475" algn="l" rtl="0">
              <a:lnSpc>
                <a:spcPct val="100000"/>
              </a:lnSpc>
              <a:spcBef>
                <a:spcPts val="600"/>
              </a:spcBef>
              <a:spcAft>
                <a:spcPts val="0"/>
              </a:spcAft>
              <a:buClr>
                <a:srgbClr val="446CA9"/>
              </a:buClr>
              <a:buSzPct val="100000"/>
              <a:buFont typeface="Arial"/>
              <a:buChar char="•"/>
            </a:pPr>
            <a:r>
              <a:rPr lang="zh-CN" altLang="en-US" sz="1500" b="0" i="0" u="none" strike="noStrike" cap="none" dirty="0" smtClean="0">
                <a:solidFill>
                  <a:srgbClr val="595959"/>
                </a:solidFill>
                <a:latin typeface="Century Gothic"/>
                <a:ea typeface="Century Gothic"/>
                <a:cs typeface="Century Gothic"/>
                <a:sym typeface="Century Gothic"/>
              </a:rPr>
              <a:t>与其他</a:t>
            </a:r>
            <a:r>
              <a:rPr lang="en-US" altLang="zh-CN" sz="1500" b="0" i="0" u="none" strike="noStrike" cap="none" dirty="0" smtClean="0">
                <a:solidFill>
                  <a:srgbClr val="595959"/>
                </a:solidFill>
                <a:latin typeface="Century Gothic"/>
                <a:ea typeface="Century Gothic"/>
                <a:cs typeface="Century Gothic"/>
                <a:sym typeface="Century Gothic"/>
              </a:rPr>
              <a:t>CNCF</a:t>
            </a:r>
            <a:r>
              <a:rPr lang="zh-CN" altLang="en-US" sz="1500" b="0" i="0" u="none" strike="noStrike" cap="none" dirty="0" smtClean="0">
                <a:solidFill>
                  <a:srgbClr val="595959"/>
                </a:solidFill>
                <a:latin typeface="Century Gothic"/>
                <a:ea typeface="Century Gothic"/>
                <a:cs typeface="Century Gothic"/>
                <a:sym typeface="Century Gothic"/>
              </a:rPr>
              <a:t>会员开展合作</a:t>
            </a:r>
            <a:endParaRPr lang="en-US" sz="1500" b="0" i="0" u="none" strike="noStrike" cap="none" dirty="0">
              <a:solidFill>
                <a:srgbClr val="595959"/>
              </a:solidFill>
              <a:latin typeface="Century Gothic"/>
              <a:ea typeface="Century Gothic"/>
              <a:cs typeface="Century Gothic"/>
              <a:sym typeface="Century Gothic"/>
            </a:endParaRPr>
          </a:p>
          <a:p>
            <a:pPr marL="117475" marR="0" lvl="0" indent="-117475" algn="l" rtl="0">
              <a:lnSpc>
                <a:spcPct val="100000"/>
              </a:lnSpc>
              <a:spcBef>
                <a:spcPts val="600"/>
              </a:spcBef>
              <a:spcAft>
                <a:spcPts val="0"/>
              </a:spcAft>
              <a:buClr>
                <a:srgbClr val="446CA9"/>
              </a:buClr>
              <a:buSzPct val="100000"/>
              <a:buFont typeface="Arial"/>
              <a:buChar char="•"/>
            </a:pPr>
            <a:r>
              <a:rPr lang="zh-CN" altLang="en-US" sz="1500" b="0" i="0" u="none" strike="noStrike" cap="none" dirty="0" smtClean="0">
                <a:solidFill>
                  <a:srgbClr val="595959"/>
                </a:solidFill>
                <a:latin typeface="Century Gothic"/>
                <a:ea typeface="Century Gothic"/>
                <a:cs typeface="Century Gothic"/>
                <a:sym typeface="Century Gothic"/>
              </a:rPr>
              <a:t>参加</a:t>
            </a:r>
            <a:r>
              <a:rPr lang="en-US" sz="1500" b="0" i="0" u="none" strike="noStrike" cap="none" dirty="0" smtClean="0">
                <a:solidFill>
                  <a:srgbClr val="595959"/>
                </a:solidFill>
                <a:latin typeface="Century Gothic"/>
                <a:ea typeface="Century Gothic"/>
                <a:cs typeface="Century Gothic"/>
                <a:sym typeface="Century Gothic"/>
              </a:rPr>
              <a:t>CNCF</a:t>
            </a:r>
            <a:r>
              <a:rPr lang="zh-CN" altLang="en-US" sz="1500" b="0" i="0" u="none" strike="noStrike" cap="none" dirty="0" smtClean="0">
                <a:solidFill>
                  <a:srgbClr val="595959"/>
                </a:solidFill>
                <a:latin typeface="Century Gothic"/>
                <a:ea typeface="Century Gothic"/>
                <a:cs typeface="Century Gothic"/>
                <a:sym typeface="Century Gothic"/>
              </a:rPr>
              <a:t>活动，享有发言权</a:t>
            </a:r>
          </a:p>
          <a:p>
            <a:pPr marL="117475" marR="0" lvl="0" indent="-117475" algn="l" rtl="0">
              <a:lnSpc>
                <a:spcPct val="100000"/>
              </a:lnSpc>
              <a:spcBef>
                <a:spcPts val="600"/>
              </a:spcBef>
              <a:spcAft>
                <a:spcPts val="0"/>
              </a:spcAft>
              <a:buClr>
                <a:srgbClr val="446CA9"/>
              </a:buClr>
              <a:buSzPct val="100000"/>
              <a:buFont typeface="Arial"/>
              <a:buChar char="•"/>
            </a:pPr>
            <a:r>
              <a:rPr lang="zh-CN" altLang="en-US" sz="1500" b="0" i="0" u="none" strike="noStrike" cap="none" dirty="0" smtClean="0">
                <a:solidFill>
                  <a:srgbClr val="595959"/>
                </a:solidFill>
                <a:latin typeface="Century Gothic"/>
                <a:ea typeface="Century Gothic"/>
                <a:cs typeface="Century Gothic"/>
                <a:sym typeface="Century Gothic"/>
              </a:rPr>
              <a:t>参加特别兴趣小组，参与</a:t>
            </a:r>
            <a:r>
              <a:rPr lang="en-US" sz="1500" b="0" i="0" u="none" strike="noStrike" cap="none" dirty="0" smtClean="0">
                <a:solidFill>
                  <a:srgbClr val="595959"/>
                </a:solidFill>
                <a:latin typeface="Century Gothic"/>
                <a:ea typeface="Century Gothic"/>
                <a:cs typeface="Century Gothic"/>
                <a:sym typeface="Century Gothic"/>
              </a:rPr>
              <a:t>CNCF</a:t>
            </a:r>
            <a:r>
              <a:rPr lang="zh-CN" altLang="en-US" sz="1500" b="0" i="0" u="none" strike="noStrike" cap="none" dirty="0" smtClean="0">
                <a:solidFill>
                  <a:srgbClr val="595959"/>
                </a:solidFill>
                <a:latin typeface="Century Gothic"/>
                <a:ea typeface="Century Gothic"/>
                <a:cs typeface="Century Gothic"/>
                <a:sym typeface="Century Gothic"/>
              </a:rPr>
              <a:t>技术监督委员会和用户协会的工作。</a:t>
            </a:r>
            <a:endParaRPr lang="en-US" sz="1500" b="0" i="0" u="none" strike="noStrike" cap="none" dirty="0">
              <a:solidFill>
                <a:srgbClr val="595959"/>
              </a:solidFill>
              <a:latin typeface="Century Gothic"/>
              <a:ea typeface="Century Gothic"/>
              <a:cs typeface="Century Gothic"/>
              <a:sym typeface="Century Gothic"/>
            </a:endParaRPr>
          </a:p>
        </p:txBody>
      </p:sp>
      <p:sp>
        <p:nvSpPr>
          <p:cNvPr id="350" name="Shape 350"/>
          <p:cNvSpPr txBox="1"/>
          <p:nvPr/>
        </p:nvSpPr>
        <p:spPr>
          <a:xfrm>
            <a:off x="4467225" y="1040070"/>
            <a:ext cx="4452900" cy="37548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446CA9"/>
              </a:buClr>
              <a:buSzPct val="25000"/>
              <a:buFont typeface="Century Gothic"/>
              <a:buNone/>
            </a:pPr>
            <a:r>
              <a:rPr lang="zh-CN" altLang="en-US" sz="1800" b="1" i="0" u="none" strike="noStrike" cap="none" dirty="0" smtClean="0">
                <a:solidFill>
                  <a:srgbClr val="595959"/>
                </a:solidFill>
                <a:latin typeface="Century Gothic"/>
                <a:ea typeface="Century Gothic"/>
                <a:cs typeface="Century Gothic"/>
                <a:sym typeface="Century Gothic"/>
              </a:rPr>
              <a:t>市场机会</a:t>
            </a:r>
            <a:endParaRPr lang="en-US" sz="1800" b="1" i="0" u="none" strike="noStrike" cap="none" dirty="0" smtClean="0">
              <a:solidFill>
                <a:srgbClr val="595959"/>
              </a:solidFill>
              <a:latin typeface="Century Gothic"/>
              <a:ea typeface="Century Gothic"/>
              <a:cs typeface="Century Gothic"/>
              <a:sym typeface="Century Gothic"/>
            </a:endParaRPr>
          </a:p>
          <a:p>
            <a:pPr marL="117475" marR="0" lvl="0" indent="-117475" algn="l" rtl="0">
              <a:lnSpc>
                <a:spcPct val="100000"/>
              </a:lnSpc>
              <a:spcBef>
                <a:spcPts val="600"/>
              </a:spcBef>
              <a:spcAft>
                <a:spcPts val="0"/>
              </a:spcAft>
              <a:buClr>
                <a:srgbClr val="446CA9"/>
              </a:buClr>
              <a:buSzPct val="100000"/>
              <a:buFont typeface="Arial"/>
              <a:buChar char="•"/>
            </a:pPr>
            <a:r>
              <a:rPr lang="zh-CN" altLang="en-US" sz="1500" b="0" i="0" u="none" strike="noStrike" cap="none" dirty="0" smtClean="0">
                <a:solidFill>
                  <a:srgbClr val="595959"/>
                </a:solidFill>
                <a:latin typeface="Century Gothic"/>
                <a:ea typeface="Century Gothic"/>
                <a:cs typeface="Century Gothic"/>
                <a:sym typeface="Century Gothic"/>
              </a:rPr>
              <a:t>通过参与</a:t>
            </a:r>
            <a:r>
              <a:rPr lang="en-US" altLang="zh-CN" sz="1500" b="0" i="0" u="none" strike="noStrike" cap="none" dirty="0" smtClean="0">
                <a:solidFill>
                  <a:srgbClr val="595959"/>
                </a:solidFill>
                <a:latin typeface="Century Gothic"/>
                <a:ea typeface="Century Gothic"/>
                <a:cs typeface="Century Gothic"/>
                <a:sym typeface="Century Gothic"/>
              </a:rPr>
              <a:t>CNCF</a:t>
            </a:r>
            <a:r>
              <a:rPr lang="zh-CN" altLang="en-US" sz="1500" b="0" i="0" u="none" strike="noStrike" cap="none" dirty="0" smtClean="0">
                <a:solidFill>
                  <a:srgbClr val="595959"/>
                </a:solidFill>
                <a:latin typeface="Century Gothic"/>
                <a:ea typeface="Century Gothic"/>
                <a:cs typeface="Century Gothic"/>
                <a:sym typeface="Century Gothic"/>
              </a:rPr>
              <a:t>媒体活动，分析师活动和市场活动，从中受益</a:t>
            </a:r>
            <a:endParaRPr lang="en-US" sz="1500" b="0" i="0" u="none" strike="noStrike" cap="none" dirty="0" smtClean="0">
              <a:solidFill>
                <a:srgbClr val="595959"/>
              </a:solidFill>
              <a:latin typeface="Century Gothic"/>
              <a:ea typeface="Century Gothic"/>
              <a:cs typeface="Century Gothic"/>
              <a:sym typeface="Century Gothic"/>
            </a:endParaRPr>
          </a:p>
          <a:p>
            <a:pPr marL="117475" marR="0" lvl="0" indent="-117475" algn="l" rtl="0">
              <a:lnSpc>
                <a:spcPct val="100000"/>
              </a:lnSpc>
              <a:spcBef>
                <a:spcPts val="600"/>
              </a:spcBef>
              <a:spcAft>
                <a:spcPts val="0"/>
              </a:spcAft>
              <a:buClr>
                <a:srgbClr val="446CA9"/>
              </a:buClr>
              <a:buSzPct val="100000"/>
              <a:buFont typeface="Arial"/>
              <a:buChar char="•"/>
            </a:pPr>
            <a:r>
              <a:rPr lang="zh-CN" altLang="en-US" sz="1500" b="0" i="0" u="none" strike="noStrike" cap="none" dirty="0" smtClean="0">
                <a:solidFill>
                  <a:srgbClr val="595959"/>
                </a:solidFill>
                <a:latin typeface="Century Gothic"/>
                <a:ea typeface="Century Gothic"/>
                <a:cs typeface="Century Gothic"/>
                <a:sym typeface="Century Gothic"/>
              </a:rPr>
              <a:t>与市场推广委员会的同行们互动</a:t>
            </a:r>
            <a:endParaRPr lang="en-US" sz="1500" b="0" i="0" u="none" strike="noStrike" cap="none" dirty="0">
              <a:solidFill>
                <a:srgbClr val="595959"/>
              </a:solidFill>
              <a:latin typeface="Century Gothic"/>
              <a:ea typeface="Century Gothic"/>
              <a:cs typeface="Century Gothic"/>
              <a:sym typeface="Century Gothic"/>
            </a:endParaRPr>
          </a:p>
          <a:p>
            <a:pPr marL="117475" marR="0" lvl="0" indent="-117475" algn="l" rtl="0">
              <a:lnSpc>
                <a:spcPct val="100000"/>
              </a:lnSpc>
              <a:spcBef>
                <a:spcPts val="600"/>
              </a:spcBef>
              <a:spcAft>
                <a:spcPts val="0"/>
              </a:spcAft>
              <a:buClr>
                <a:srgbClr val="446CA9"/>
              </a:buClr>
              <a:buSzPct val="100000"/>
              <a:buFont typeface="Arial"/>
              <a:buChar char="•"/>
            </a:pPr>
            <a:r>
              <a:rPr lang="zh-CN" altLang="en-US" sz="1500" b="0" i="0" u="none" strike="noStrike" cap="none" dirty="0" smtClean="0">
                <a:solidFill>
                  <a:srgbClr val="595959"/>
                </a:solidFill>
                <a:latin typeface="Century Gothic"/>
                <a:ea typeface="Century Gothic"/>
                <a:cs typeface="Century Gothic"/>
                <a:sym typeface="Century Gothic"/>
              </a:rPr>
              <a:t>通过主要行业活动、网站和市场宣传品等方式，推广本公司基于</a:t>
            </a:r>
            <a:r>
              <a:rPr lang="en-US" altLang="zh-CN" sz="1500" b="0" i="0" u="none" strike="noStrike" cap="none" dirty="0" smtClean="0">
                <a:solidFill>
                  <a:srgbClr val="595959"/>
                </a:solidFill>
                <a:latin typeface="Century Gothic"/>
                <a:ea typeface="Century Gothic"/>
                <a:cs typeface="Century Gothic"/>
                <a:sym typeface="Century Gothic"/>
              </a:rPr>
              <a:t>CNCF</a:t>
            </a:r>
            <a:r>
              <a:rPr lang="zh-CN" altLang="en-US" sz="1500" b="0" i="0" u="none" strike="noStrike" cap="none" dirty="0" smtClean="0">
                <a:solidFill>
                  <a:srgbClr val="595959"/>
                </a:solidFill>
                <a:latin typeface="Century Gothic"/>
                <a:ea typeface="Century Gothic"/>
                <a:cs typeface="Century Gothic"/>
                <a:sym typeface="Century Gothic"/>
              </a:rPr>
              <a:t>技术的产品特点和技术应用。</a:t>
            </a:r>
            <a:endParaRPr lang="en-US" sz="1500" b="0" i="0" u="none" strike="noStrike" cap="none" dirty="0">
              <a:solidFill>
                <a:srgbClr val="595959"/>
              </a:solidFill>
              <a:latin typeface="Century Gothic"/>
              <a:ea typeface="Century Gothic"/>
              <a:cs typeface="Century Gothic"/>
              <a:sym typeface="Century Gothic"/>
            </a:endParaRPr>
          </a:p>
          <a:p>
            <a:pPr marL="117475" marR="0" lvl="0" indent="-117475" algn="l" rtl="0">
              <a:lnSpc>
                <a:spcPct val="100000"/>
              </a:lnSpc>
              <a:spcBef>
                <a:spcPts val="600"/>
              </a:spcBef>
              <a:spcAft>
                <a:spcPts val="0"/>
              </a:spcAft>
              <a:buClr>
                <a:srgbClr val="446CA9"/>
              </a:buClr>
              <a:buSzPct val="100000"/>
              <a:buFont typeface="Arial"/>
              <a:buChar char="•"/>
            </a:pPr>
            <a:r>
              <a:rPr lang="zh-CN" altLang="en-US" sz="1500" b="0" i="0" u="none" strike="noStrike" cap="none" dirty="0" smtClean="0">
                <a:solidFill>
                  <a:srgbClr val="595959"/>
                </a:solidFill>
                <a:latin typeface="Century Gothic"/>
                <a:ea typeface="Century Gothic"/>
                <a:cs typeface="Century Gothic"/>
                <a:sym typeface="Century Gothic"/>
              </a:rPr>
              <a:t>参加</a:t>
            </a:r>
            <a:r>
              <a:rPr lang="en-US" altLang="zh-CN" sz="1500" b="0" i="0" u="none" strike="noStrike" cap="none" dirty="0" smtClean="0">
                <a:solidFill>
                  <a:srgbClr val="595959"/>
                </a:solidFill>
                <a:latin typeface="Century Gothic"/>
                <a:ea typeface="Century Gothic"/>
                <a:cs typeface="Century Gothic"/>
                <a:sym typeface="Century Gothic"/>
              </a:rPr>
              <a:t>CNCF</a:t>
            </a:r>
            <a:r>
              <a:rPr lang="zh-CN" altLang="en-US" sz="1500" b="0" i="0" u="none" strike="noStrike" cap="none" dirty="0" smtClean="0">
                <a:solidFill>
                  <a:srgbClr val="595959"/>
                </a:solidFill>
                <a:latin typeface="Century Gothic"/>
                <a:ea typeface="Century Gothic"/>
                <a:cs typeface="Century Gothic"/>
                <a:sym typeface="Century Gothic"/>
              </a:rPr>
              <a:t>举办的任何活动，享有</a:t>
            </a:r>
            <a:r>
              <a:rPr lang="en-US" sz="1500" b="0" i="0" u="none" strike="noStrike" cap="none" dirty="0" smtClean="0">
                <a:solidFill>
                  <a:srgbClr val="595959"/>
                </a:solidFill>
                <a:latin typeface="Century Gothic"/>
                <a:ea typeface="Century Gothic"/>
                <a:cs typeface="Century Gothic"/>
                <a:sym typeface="Century Gothic"/>
              </a:rPr>
              <a:t>3</a:t>
            </a:r>
            <a:r>
              <a:rPr lang="en-US" sz="1500" b="0" i="0" u="none" strike="noStrike" cap="none" dirty="0">
                <a:solidFill>
                  <a:srgbClr val="595959"/>
                </a:solidFill>
                <a:latin typeface="Century Gothic"/>
                <a:ea typeface="Century Gothic"/>
                <a:cs typeface="Century Gothic"/>
                <a:sym typeface="Century Gothic"/>
              </a:rPr>
              <a:t>% </a:t>
            </a:r>
            <a:r>
              <a:rPr lang="zh-CN" altLang="en-US" sz="1500" b="0" i="0" u="none" strike="noStrike" cap="none" dirty="0" smtClean="0">
                <a:solidFill>
                  <a:srgbClr val="595959"/>
                </a:solidFill>
                <a:latin typeface="Century Gothic"/>
                <a:ea typeface="Century Gothic"/>
                <a:cs typeface="Century Gothic"/>
                <a:sym typeface="Century Gothic"/>
              </a:rPr>
              <a:t>赞助费折扣</a:t>
            </a:r>
            <a:r>
              <a:rPr lang="en-US" sz="1500" b="0" i="0" u="none" strike="noStrike" cap="none" dirty="0" smtClean="0">
                <a:solidFill>
                  <a:srgbClr val="595959"/>
                </a:solidFill>
                <a:latin typeface="Century Gothic"/>
                <a:ea typeface="Century Gothic"/>
                <a:cs typeface="Century Gothic"/>
                <a:sym typeface="Century Gothic"/>
              </a:rPr>
              <a:t> (</a:t>
            </a:r>
            <a:r>
              <a:rPr lang="zh-CN" altLang="en-US" sz="1500" b="0" i="0" u="none" strike="noStrike" cap="none" dirty="0" smtClean="0">
                <a:solidFill>
                  <a:srgbClr val="595959"/>
                </a:solidFill>
                <a:latin typeface="Century Gothic"/>
                <a:ea typeface="Century Gothic"/>
                <a:cs typeface="Century Gothic"/>
                <a:sym typeface="Century Gothic"/>
              </a:rPr>
              <a:t>如参加多项活动，可享有</a:t>
            </a:r>
            <a:r>
              <a:rPr lang="en-US" sz="1500" b="0" i="0" u="none" strike="noStrike" cap="none" dirty="0" smtClean="0">
                <a:solidFill>
                  <a:srgbClr val="595959"/>
                </a:solidFill>
                <a:latin typeface="Century Gothic"/>
                <a:ea typeface="Century Gothic"/>
                <a:cs typeface="Century Gothic"/>
                <a:sym typeface="Century Gothic"/>
              </a:rPr>
              <a:t>5</a:t>
            </a:r>
            <a:r>
              <a:rPr lang="en-US" sz="1500" b="0" i="0" u="none" strike="noStrike" cap="none" dirty="0">
                <a:solidFill>
                  <a:srgbClr val="595959"/>
                </a:solidFill>
                <a:latin typeface="Century Gothic"/>
                <a:ea typeface="Century Gothic"/>
                <a:cs typeface="Century Gothic"/>
                <a:sym typeface="Century Gothic"/>
              </a:rPr>
              <a:t>% </a:t>
            </a:r>
            <a:r>
              <a:rPr lang="zh-CN" altLang="en-US" sz="1500" b="0" i="0" u="none" strike="noStrike" cap="none" dirty="0" smtClean="0">
                <a:solidFill>
                  <a:srgbClr val="595959"/>
                </a:solidFill>
                <a:latin typeface="Century Gothic"/>
                <a:ea typeface="Century Gothic"/>
                <a:cs typeface="Century Gothic"/>
                <a:sym typeface="Century Gothic"/>
              </a:rPr>
              <a:t>的折扣</a:t>
            </a:r>
            <a:r>
              <a:rPr lang="en-US" sz="1500" b="0" i="0" u="none" strike="noStrike" cap="none" dirty="0" smtClean="0">
                <a:solidFill>
                  <a:srgbClr val="595959"/>
                </a:solidFill>
                <a:latin typeface="Century Gothic"/>
                <a:ea typeface="Century Gothic"/>
                <a:cs typeface="Century Gothic"/>
                <a:sym typeface="Century Gothic"/>
              </a:rPr>
              <a:t>)</a:t>
            </a:r>
            <a:endParaRPr lang="en-US" sz="1500" b="0" i="0" u="none" strike="noStrike" cap="none" dirty="0">
              <a:solidFill>
                <a:srgbClr val="595959"/>
              </a:solidFill>
              <a:latin typeface="Century Gothic"/>
              <a:ea typeface="Century Gothic"/>
              <a:cs typeface="Century Gothic"/>
              <a:sym typeface="Century Gothic"/>
            </a:endParaRPr>
          </a:p>
          <a:p>
            <a:pPr marL="117475" marR="0" lvl="0" indent="-117475" algn="l" rtl="0">
              <a:lnSpc>
                <a:spcPct val="100000"/>
              </a:lnSpc>
              <a:spcBef>
                <a:spcPts val="600"/>
              </a:spcBef>
              <a:spcAft>
                <a:spcPts val="0"/>
              </a:spcAft>
              <a:buClr>
                <a:srgbClr val="446CA9"/>
              </a:buClr>
              <a:buSzPct val="100000"/>
              <a:buFont typeface="Arial"/>
              <a:buChar char="•"/>
            </a:pPr>
            <a:r>
              <a:rPr lang="zh-CN" altLang="en-US" sz="1500" b="0" i="0" u="none" strike="noStrike" cap="none" dirty="0" smtClean="0">
                <a:solidFill>
                  <a:srgbClr val="595959"/>
                </a:solidFill>
                <a:latin typeface="Century Gothic"/>
                <a:ea typeface="Century Gothic"/>
                <a:cs typeface="Century Gothic"/>
                <a:sym typeface="Century Gothic"/>
              </a:rPr>
              <a:t>参与我们主办的项目，参加我们的活动、聚会、路演等。</a:t>
            </a:r>
            <a:endParaRPr lang="en-US" sz="1500" b="0" i="0" u="none" strike="noStrike" cap="none" dirty="0">
              <a:solidFill>
                <a:srgbClr val="595959"/>
              </a:solidFill>
              <a:latin typeface="Century Gothic"/>
              <a:ea typeface="Century Gothic"/>
              <a:cs typeface="Century Gothic"/>
              <a:sym typeface="Century Gothic"/>
            </a:endParaRPr>
          </a:p>
        </p:txBody>
      </p:sp>
      <p:sp>
        <p:nvSpPr>
          <p:cNvPr id="351" name="Shape 351"/>
          <p:cNvSpPr txBox="1">
            <a:spLocks noGrp="1"/>
          </p:cNvSpPr>
          <p:nvPr>
            <p:ph type="sldNum" idx="12"/>
          </p:nvPr>
        </p:nvSpPr>
        <p:spPr>
          <a:xfrm>
            <a:off x="8556783" y="4749850"/>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US"/>
              <a:t>19</a:t>
            </a:fld>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3" name="Shape 233"/>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US"/>
              <a:t>2</a:t>
            </a:fld>
            <a:endParaRPr/>
          </a:p>
        </p:txBody>
      </p:sp>
      <p:sp>
        <p:nvSpPr>
          <p:cNvPr id="232" name="Shape 232"/>
          <p:cNvSpPr txBox="1">
            <a:spLocks noGrp="1"/>
          </p:cNvSpPr>
          <p:nvPr>
            <p:ph type="title"/>
          </p:nvPr>
        </p:nvSpPr>
        <p:spPr>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b="0" i="0" u="none" strike="noStrike" cap="none">
                <a:solidFill>
                  <a:srgbClr val="FFFFFF"/>
                </a:solidFill>
                <a:latin typeface="Century Gothic"/>
                <a:ea typeface="Century Gothic"/>
                <a:cs typeface="Century Gothic"/>
                <a:sym typeface="Century Gothic"/>
              </a:rPr>
              <a:t>Cloud Native Computing Foundation</a:t>
            </a:r>
            <a:endParaRPr b="0" i="0" u="none" strike="noStrike" cap="none">
              <a:solidFill>
                <a:srgbClr val="FFFFFF"/>
              </a:solidFill>
              <a:latin typeface="Century Gothic"/>
              <a:ea typeface="Century Gothic"/>
              <a:cs typeface="Century Gothic"/>
              <a:sym typeface="Century Gothic"/>
            </a:endParaRPr>
          </a:p>
        </p:txBody>
      </p:sp>
      <p:sp>
        <p:nvSpPr>
          <p:cNvPr id="234" name="Shape 234"/>
          <p:cNvSpPr txBox="1"/>
          <p:nvPr/>
        </p:nvSpPr>
        <p:spPr>
          <a:xfrm>
            <a:off x="-70100" y="942937"/>
            <a:ext cx="8682600" cy="773700"/>
          </a:xfrm>
          <a:prstGeom prst="rect">
            <a:avLst/>
          </a:prstGeom>
          <a:noFill/>
          <a:ln>
            <a:noFill/>
          </a:ln>
        </p:spPr>
        <p:txBody>
          <a:bodyPr spcFirstLastPara="1" wrap="square" lIns="121900" tIns="121900" rIns="121900" bIns="121900" anchor="t" anchorCtr="0">
            <a:noAutofit/>
          </a:bodyPr>
          <a:lstStyle/>
          <a:p>
            <a:pPr marL="457200" lvl="0" indent="-215900">
              <a:buClr>
                <a:srgbClr val="446CA9"/>
              </a:buClr>
              <a:buSzPts val="2400"/>
            </a:pPr>
            <a:r>
              <a:rPr lang="zh-CN" altLang="en-US" dirty="0"/>
              <a:t>隶属于</a:t>
            </a:r>
            <a:r>
              <a:rPr lang="en-US" altLang="zh-CN" dirty="0"/>
              <a:t>Linux Foundation</a:t>
            </a:r>
            <a:r>
              <a:rPr lang="zh-CN" altLang="en-US" dirty="0"/>
              <a:t>，是</a:t>
            </a:r>
            <a:r>
              <a:rPr lang="zh-CN" altLang="en-US" dirty="0" smtClean="0"/>
              <a:t>非营利性组织</a:t>
            </a:r>
            <a:r>
              <a:rPr lang="en-US" altLang="zh-CN" dirty="0" smtClean="0"/>
              <a:t>, </a:t>
            </a:r>
            <a:r>
              <a:rPr lang="zh-CN" altLang="en-US" dirty="0" smtClean="0"/>
              <a:t>成立</a:t>
            </a:r>
            <a:r>
              <a:rPr lang="zh-CN" altLang="en-US" dirty="0"/>
              <a:t>于</a:t>
            </a:r>
            <a:r>
              <a:rPr lang="en-US" altLang="zh-CN" dirty="0"/>
              <a:t>2015</a:t>
            </a:r>
            <a:r>
              <a:rPr lang="zh-CN" altLang="en-US" dirty="0"/>
              <a:t>年</a:t>
            </a:r>
            <a:r>
              <a:rPr lang="en-US" altLang="zh-CN" dirty="0"/>
              <a:t>12</a:t>
            </a:r>
            <a:r>
              <a:rPr lang="zh-CN" altLang="en-US" dirty="0"/>
              <a:t>月</a:t>
            </a:r>
            <a:endParaRPr lang="en-US" altLang="zh-CN" dirty="0"/>
          </a:p>
        </p:txBody>
      </p:sp>
      <p:sp>
        <p:nvSpPr>
          <p:cNvPr id="235" name="Shape 235"/>
          <p:cNvSpPr txBox="1"/>
          <p:nvPr/>
        </p:nvSpPr>
        <p:spPr>
          <a:xfrm>
            <a:off x="-211550" y="3466350"/>
            <a:ext cx="3224400" cy="389700"/>
          </a:xfrm>
          <a:prstGeom prst="rect">
            <a:avLst/>
          </a:prstGeom>
          <a:noFill/>
          <a:ln>
            <a:noFill/>
          </a:ln>
        </p:spPr>
        <p:txBody>
          <a:bodyPr spcFirstLastPara="1" wrap="square" lIns="91425" tIns="91425" rIns="91425" bIns="91425" anchor="ctr" anchorCtr="0">
            <a:noAutofit/>
          </a:bodyPr>
          <a:lstStyle/>
          <a:p>
            <a:pPr marL="457200" lvl="0" indent="-171450" rtl="0">
              <a:spcBef>
                <a:spcPts val="700"/>
              </a:spcBef>
              <a:spcAft>
                <a:spcPts val="0"/>
              </a:spcAft>
              <a:buClr>
                <a:srgbClr val="446CA9"/>
              </a:buClr>
              <a:buSzPts val="1700"/>
              <a:buChar char="•"/>
            </a:pPr>
            <a:r>
              <a:rPr lang="zh-CN" altLang="en-US" sz="1700" dirty="0" smtClean="0">
                <a:solidFill>
                  <a:srgbClr val="595959"/>
                </a:solidFill>
                <a:latin typeface="Century Gothic"/>
                <a:ea typeface="Century Gothic"/>
                <a:cs typeface="Century Gothic"/>
                <a:sym typeface="Century Gothic"/>
              </a:rPr>
              <a:t>白金会员</a:t>
            </a:r>
            <a:r>
              <a:rPr lang="en-US" sz="1700" dirty="0" smtClean="0">
                <a:solidFill>
                  <a:srgbClr val="595959"/>
                </a:solidFill>
                <a:latin typeface="Century Gothic"/>
                <a:ea typeface="Century Gothic"/>
                <a:cs typeface="Century Gothic"/>
                <a:sym typeface="Century Gothic"/>
              </a:rPr>
              <a:t>: </a:t>
            </a:r>
            <a:endParaRPr sz="1700" dirty="0">
              <a:solidFill>
                <a:srgbClr val="595959"/>
              </a:solidFill>
              <a:latin typeface="Century Gothic"/>
              <a:ea typeface="Century Gothic"/>
              <a:cs typeface="Century Gothic"/>
              <a:sym typeface="Century Gothic"/>
            </a:endParaRPr>
          </a:p>
          <a:p>
            <a:pPr marL="0" lvl="0" indent="0" rtl="0">
              <a:spcBef>
                <a:spcPts val="0"/>
              </a:spcBef>
              <a:spcAft>
                <a:spcPts val="0"/>
              </a:spcAft>
              <a:buNone/>
            </a:pPr>
            <a:endParaRPr dirty="0"/>
          </a:p>
        </p:txBody>
      </p:sp>
      <p:grpSp>
        <p:nvGrpSpPr>
          <p:cNvPr id="236" name="Shape 236"/>
          <p:cNvGrpSpPr/>
          <p:nvPr/>
        </p:nvGrpSpPr>
        <p:grpSpPr>
          <a:xfrm>
            <a:off x="-59425" y="1814668"/>
            <a:ext cx="1498500" cy="1338110"/>
            <a:chOff x="92975" y="2729068"/>
            <a:chExt cx="1498500" cy="1338110"/>
          </a:xfrm>
        </p:grpSpPr>
        <p:sp>
          <p:nvSpPr>
            <p:cNvPr id="237" name="Shape 237"/>
            <p:cNvSpPr txBox="1"/>
            <p:nvPr/>
          </p:nvSpPr>
          <p:spPr>
            <a:xfrm>
              <a:off x="92975" y="3729079"/>
              <a:ext cx="1498500" cy="338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900">
                  <a:solidFill>
                    <a:srgbClr val="606060"/>
                  </a:solidFill>
                  <a:highlight>
                    <a:srgbClr val="FFFFFF"/>
                  </a:highlight>
                </a:rPr>
                <a:t>Orchestration</a:t>
              </a:r>
              <a:endParaRPr sz="900"/>
            </a:p>
          </p:txBody>
        </p:sp>
        <p:pic>
          <p:nvPicPr>
            <p:cNvPr id="238" name="Shape 238"/>
            <p:cNvPicPr preferRelativeResize="0"/>
            <p:nvPr/>
          </p:nvPicPr>
          <p:blipFill>
            <a:blip r:embed="rId3">
              <a:alphaModFix/>
            </a:blip>
            <a:stretch>
              <a:fillRect/>
            </a:stretch>
          </p:blipFill>
          <p:spPr>
            <a:xfrm>
              <a:off x="273692" y="2729068"/>
              <a:ext cx="1137067" cy="1078258"/>
            </a:xfrm>
            <a:prstGeom prst="rect">
              <a:avLst/>
            </a:prstGeom>
            <a:noFill/>
            <a:ln>
              <a:noFill/>
            </a:ln>
          </p:spPr>
        </p:pic>
      </p:grpSp>
      <p:sp>
        <p:nvSpPr>
          <p:cNvPr id="239" name="Shape 239"/>
          <p:cNvSpPr txBox="1"/>
          <p:nvPr/>
        </p:nvSpPr>
        <p:spPr>
          <a:xfrm>
            <a:off x="3872538" y="1406224"/>
            <a:ext cx="1126800" cy="2829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zh-CN" altLang="en-US" sz="1300" b="1" dirty="0" smtClean="0">
                <a:solidFill>
                  <a:srgbClr val="595959"/>
                </a:solidFill>
                <a:latin typeface="Century Gothic"/>
                <a:ea typeface="Century Gothic"/>
                <a:cs typeface="Century Gothic"/>
                <a:sym typeface="Century Gothic"/>
              </a:rPr>
              <a:t>孵化中项目</a:t>
            </a:r>
            <a:endParaRPr sz="1300" b="1" dirty="0"/>
          </a:p>
        </p:txBody>
      </p:sp>
      <p:sp>
        <p:nvSpPr>
          <p:cNvPr id="240" name="Shape 240"/>
          <p:cNvSpPr txBox="1"/>
          <p:nvPr/>
        </p:nvSpPr>
        <p:spPr>
          <a:xfrm>
            <a:off x="7816450" y="1437950"/>
            <a:ext cx="982500" cy="2361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1300" b="1">
                <a:solidFill>
                  <a:srgbClr val="595959"/>
                </a:solidFill>
                <a:latin typeface="Century Gothic"/>
                <a:ea typeface="Century Gothic"/>
                <a:cs typeface="Century Gothic"/>
                <a:sym typeface="Century Gothic"/>
              </a:rPr>
              <a:t>Sandbox</a:t>
            </a:r>
            <a:endParaRPr sz="1300" b="1"/>
          </a:p>
        </p:txBody>
      </p:sp>
      <p:cxnSp>
        <p:nvCxnSpPr>
          <p:cNvPr id="241" name="Shape 241"/>
          <p:cNvCxnSpPr>
            <a:stCxn id="240" idx="2"/>
            <a:endCxn id="240" idx="2"/>
          </p:cNvCxnSpPr>
          <p:nvPr/>
        </p:nvCxnSpPr>
        <p:spPr>
          <a:xfrm>
            <a:off x="8307700" y="1674050"/>
            <a:ext cx="0" cy="0"/>
          </a:xfrm>
          <a:prstGeom prst="straightConnector1">
            <a:avLst/>
          </a:prstGeom>
          <a:noFill/>
          <a:ln w="9525" cap="flat" cmpd="sng">
            <a:solidFill>
              <a:srgbClr val="595959"/>
            </a:solidFill>
            <a:prstDash val="solid"/>
            <a:round/>
            <a:headEnd type="none" w="med" len="med"/>
            <a:tailEnd type="none" w="med" len="med"/>
          </a:ln>
        </p:spPr>
      </p:cxnSp>
      <p:cxnSp>
        <p:nvCxnSpPr>
          <p:cNvPr id="242" name="Shape 242"/>
          <p:cNvCxnSpPr>
            <a:stCxn id="240" idx="2"/>
            <a:endCxn id="240" idx="2"/>
          </p:cNvCxnSpPr>
          <p:nvPr/>
        </p:nvCxnSpPr>
        <p:spPr>
          <a:xfrm>
            <a:off x="8307700" y="1674050"/>
            <a:ext cx="0" cy="0"/>
          </a:xfrm>
          <a:prstGeom prst="straightConnector1">
            <a:avLst/>
          </a:prstGeom>
          <a:noFill/>
          <a:ln w="9525" cap="flat" cmpd="sng">
            <a:solidFill>
              <a:srgbClr val="595959"/>
            </a:solidFill>
            <a:prstDash val="solid"/>
            <a:round/>
            <a:headEnd type="none" w="med" len="med"/>
            <a:tailEnd type="none" w="med" len="med"/>
          </a:ln>
        </p:spPr>
      </p:cxnSp>
      <p:grpSp>
        <p:nvGrpSpPr>
          <p:cNvPr id="243" name="Shape 243"/>
          <p:cNvGrpSpPr/>
          <p:nvPr/>
        </p:nvGrpSpPr>
        <p:grpSpPr>
          <a:xfrm>
            <a:off x="7065825" y="2732426"/>
            <a:ext cx="750000" cy="747412"/>
            <a:chOff x="7065825" y="2732426"/>
            <a:chExt cx="750000" cy="747412"/>
          </a:xfrm>
        </p:grpSpPr>
        <p:sp>
          <p:nvSpPr>
            <p:cNvPr id="244" name="Shape 244"/>
            <p:cNvSpPr txBox="1"/>
            <p:nvPr/>
          </p:nvSpPr>
          <p:spPr>
            <a:xfrm>
              <a:off x="7065825" y="3103938"/>
              <a:ext cx="7500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
                  <a:solidFill>
                    <a:srgbClr val="606060"/>
                  </a:solidFill>
                  <a:highlight>
                    <a:srgbClr val="FFFFFF"/>
                  </a:highlight>
                </a:rPr>
                <a:t>Service Mesh</a:t>
              </a:r>
              <a:endParaRPr sz="700"/>
            </a:p>
          </p:txBody>
        </p:sp>
        <p:pic>
          <p:nvPicPr>
            <p:cNvPr id="245" name="Shape 245"/>
            <p:cNvPicPr preferRelativeResize="0"/>
            <p:nvPr/>
          </p:nvPicPr>
          <p:blipFill>
            <a:blip r:embed="rId4">
              <a:alphaModFix/>
            </a:blip>
            <a:stretch>
              <a:fillRect/>
            </a:stretch>
          </p:blipFill>
          <p:spPr>
            <a:xfrm>
              <a:off x="7204445" y="2732426"/>
              <a:ext cx="472761" cy="383337"/>
            </a:xfrm>
            <a:prstGeom prst="rect">
              <a:avLst/>
            </a:prstGeom>
            <a:noFill/>
            <a:ln>
              <a:noFill/>
            </a:ln>
          </p:spPr>
        </p:pic>
      </p:grpSp>
      <p:grpSp>
        <p:nvGrpSpPr>
          <p:cNvPr id="246" name="Shape 246"/>
          <p:cNvGrpSpPr/>
          <p:nvPr/>
        </p:nvGrpSpPr>
        <p:grpSpPr>
          <a:xfrm>
            <a:off x="7889059" y="1809920"/>
            <a:ext cx="567900" cy="705705"/>
            <a:chOff x="7889059" y="1809920"/>
            <a:chExt cx="567900" cy="705705"/>
          </a:xfrm>
        </p:grpSpPr>
        <p:pic>
          <p:nvPicPr>
            <p:cNvPr id="247" name="Shape 247"/>
            <p:cNvPicPr preferRelativeResize="0"/>
            <p:nvPr/>
          </p:nvPicPr>
          <p:blipFill>
            <a:blip r:embed="rId5">
              <a:alphaModFix/>
            </a:blip>
            <a:stretch>
              <a:fillRect/>
            </a:stretch>
          </p:blipFill>
          <p:spPr>
            <a:xfrm>
              <a:off x="8022895" y="1809920"/>
              <a:ext cx="300229" cy="443972"/>
            </a:xfrm>
            <a:prstGeom prst="rect">
              <a:avLst/>
            </a:prstGeom>
            <a:noFill/>
            <a:ln>
              <a:noFill/>
            </a:ln>
          </p:spPr>
        </p:pic>
        <p:sp>
          <p:nvSpPr>
            <p:cNvPr id="248" name="Shape 248"/>
            <p:cNvSpPr txBox="1"/>
            <p:nvPr/>
          </p:nvSpPr>
          <p:spPr>
            <a:xfrm>
              <a:off x="7889059" y="2239325"/>
              <a:ext cx="567900" cy="276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
                  <a:solidFill>
                    <a:srgbClr val="606060"/>
                  </a:solidFill>
                  <a:highlight>
                    <a:srgbClr val="FFFFFF"/>
                  </a:highlight>
                </a:rPr>
                <a:t>Storage</a:t>
              </a:r>
              <a:endParaRPr sz="700"/>
            </a:p>
          </p:txBody>
        </p:sp>
      </p:grpSp>
      <p:cxnSp>
        <p:nvCxnSpPr>
          <p:cNvPr id="249" name="Shape 249"/>
          <p:cNvCxnSpPr/>
          <p:nvPr/>
        </p:nvCxnSpPr>
        <p:spPr>
          <a:xfrm>
            <a:off x="4884275" y="1664163"/>
            <a:ext cx="2874900" cy="6000"/>
          </a:xfrm>
          <a:prstGeom prst="straightConnector1">
            <a:avLst/>
          </a:prstGeom>
          <a:noFill/>
          <a:ln w="9525" cap="flat" cmpd="sng">
            <a:solidFill>
              <a:srgbClr val="595959"/>
            </a:solidFill>
            <a:prstDash val="solid"/>
            <a:round/>
            <a:headEnd type="none" w="med" len="med"/>
            <a:tailEnd type="none" w="med" len="med"/>
          </a:ln>
        </p:spPr>
      </p:cxnSp>
      <p:cxnSp>
        <p:nvCxnSpPr>
          <p:cNvPr id="250" name="Shape 250"/>
          <p:cNvCxnSpPr/>
          <p:nvPr/>
        </p:nvCxnSpPr>
        <p:spPr>
          <a:xfrm>
            <a:off x="-475" y="1680975"/>
            <a:ext cx="191100" cy="0"/>
          </a:xfrm>
          <a:prstGeom prst="straightConnector1">
            <a:avLst/>
          </a:prstGeom>
          <a:noFill/>
          <a:ln w="9525" cap="flat" cmpd="sng">
            <a:solidFill>
              <a:srgbClr val="595959"/>
            </a:solidFill>
            <a:prstDash val="solid"/>
            <a:round/>
            <a:headEnd type="none" w="med" len="med"/>
            <a:tailEnd type="none" w="med" len="med"/>
          </a:ln>
        </p:spPr>
      </p:cxnSp>
      <p:cxnSp>
        <p:nvCxnSpPr>
          <p:cNvPr id="251" name="Shape 251"/>
          <p:cNvCxnSpPr/>
          <p:nvPr/>
        </p:nvCxnSpPr>
        <p:spPr>
          <a:xfrm flipH="1">
            <a:off x="1181200" y="1647050"/>
            <a:ext cx="2693400" cy="19800"/>
          </a:xfrm>
          <a:prstGeom prst="straightConnector1">
            <a:avLst/>
          </a:prstGeom>
          <a:noFill/>
          <a:ln w="9525" cap="flat" cmpd="sng">
            <a:solidFill>
              <a:srgbClr val="595959"/>
            </a:solidFill>
            <a:prstDash val="solid"/>
            <a:round/>
            <a:headEnd type="none" w="med" len="med"/>
            <a:tailEnd type="none" w="med" len="med"/>
          </a:ln>
        </p:spPr>
      </p:cxnSp>
      <p:grpSp>
        <p:nvGrpSpPr>
          <p:cNvPr id="252" name="Shape 252"/>
          <p:cNvGrpSpPr/>
          <p:nvPr/>
        </p:nvGrpSpPr>
        <p:grpSpPr>
          <a:xfrm>
            <a:off x="7188350" y="1764342"/>
            <a:ext cx="634500" cy="711083"/>
            <a:chOff x="7188350" y="1764342"/>
            <a:chExt cx="634500" cy="711083"/>
          </a:xfrm>
        </p:grpSpPr>
        <p:sp>
          <p:nvSpPr>
            <p:cNvPr id="253" name="Shape 253"/>
            <p:cNvSpPr txBox="1"/>
            <p:nvPr/>
          </p:nvSpPr>
          <p:spPr>
            <a:xfrm>
              <a:off x="7188350" y="2239325"/>
              <a:ext cx="634500" cy="236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
                  <a:solidFill>
                    <a:srgbClr val="606060"/>
                  </a:solidFill>
                  <a:highlight>
                    <a:srgbClr val="FFFFFF"/>
                  </a:highlight>
                </a:rPr>
                <a:t>Networking </a:t>
              </a:r>
              <a:endParaRPr sz="700">
                <a:solidFill>
                  <a:srgbClr val="606060"/>
                </a:solidFill>
                <a:highlight>
                  <a:srgbClr val="FFFFFF"/>
                </a:highlight>
              </a:endParaRPr>
            </a:p>
            <a:p>
              <a:pPr marL="0" lvl="0" indent="0" algn="ctr" rtl="0">
                <a:spcBef>
                  <a:spcPts val="0"/>
                </a:spcBef>
                <a:spcAft>
                  <a:spcPts val="0"/>
                </a:spcAft>
                <a:buNone/>
              </a:pPr>
              <a:r>
                <a:rPr lang="en-US" sz="700">
                  <a:solidFill>
                    <a:srgbClr val="606060"/>
                  </a:solidFill>
                  <a:highlight>
                    <a:srgbClr val="FFFFFF"/>
                  </a:highlight>
                </a:rPr>
                <a:t>API</a:t>
              </a:r>
              <a:endParaRPr sz="700"/>
            </a:p>
          </p:txBody>
        </p:sp>
        <p:pic>
          <p:nvPicPr>
            <p:cNvPr id="254" name="Shape 254"/>
            <p:cNvPicPr preferRelativeResize="0"/>
            <p:nvPr/>
          </p:nvPicPr>
          <p:blipFill rotWithShape="1">
            <a:blip r:embed="rId6">
              <a:alphaModFix/>
            </a:blip>
            <a:srcRect l="19733" t="5263" r="12525" b="4148"/>
            <a:stretch/>
          </p:blipFill>
          <p:spPr>
            <a:xfrm>
              <a:off x="7305325" y="1764342"/>
              <a:ext cx="400550" cy="489550"/>
            </a:xfrm>
            <a:prstGeom prst="rect">
              <a:avLst/>
            </a:prstGeom>
            <a:noFill/>
            <a:ln>
              <a:noFill/>
            </a:ln>
          </p:spPr>
        </p:pic>
      </p:grpSp>
      <p:grpSp>
        <p:nvGrpSpPr>
          <p:cNvPr id="255" name="Shape 255"/>
          <p:cNvGrpSpPr/>
          <p:nvPr/>
        </p:nvGrpSpPr>
        <p:grpSpPr>
          <a:xfrm>
            <a:off x="5282000" y="2637113"/>
            <a:ext cx="949500" cy="749725"/>
            <a:chOff x="5282000" y="2637113"/>
            <a:chExt cx="949500" cy="749725"/>
          </a:xfrm>
        </p:grpSpPr>
        <p:sp>
          <p:nvSpPr>
            <p:cNvPr id="256" name="Shape 256"/>
            <p:cNvSpPr txBox="1"/>
            <p:nvPr/>
          </p:nvSpPr>
          <p:spPr>
            <a:xfrm>
              <a:off x="5282000" y="3103938"/>
              <a:ext cx="949500" cy="282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
                  <a:solidFill>
                    <a:srgbClr val="606060"/>
                  </a:solidFill>
                  <a:highlight>
                    <a:srgbClr val="FFFFFF"/>
                  </a:highlight>
                </a:rPr>
                <a:t>Service Discovery</a:t>
              </a:r>
              <a:endParaRPr sz="700"/>
            </a:p>
          </p:txBody>
        </p:sp>
        <p:pic>
          <p:nvPicPr>
            <p:cNvPr id="257" name="Shape 257"/>
            <p:cNvPicPr preferRelativeResize="0"/>
            <p:nvPr/>
          </p:nvPicPr>
          <p:blipFill rotWithShape="1">
            <a:blip r:embed="rId7">
              <a:alphaModFix/>
            </a:blip>
            <a:srcRect l="5847" r="4602" b="14236"/>
            <a:stretch/>
          </p:blipFill>
          <p:spPr>
            <a:xfrm>
              <a:off x="5486750" y="2637113"/>
              <a:ext cx="540000" cy="478650"/>
            </a:xfrm>
            <a:prstGeom prst="rect">
              <a:avLst/>
            </a:prstGeom>
            <a:noFill/>
            <a:ln>
              <a:noFill/>
            </a:ln>
          </p:spPr>
        </p:pic>
      </p:grpSp>
      <p:grpSp>
        <p:nvGrpSpPr>
          <p:cNvPr id="258" name="Shape 258"/>
          <p:cNvGrpSpPr/>
          <p:nvPr/>
        </p:nvGrpSpPr>
        <p:grpSpPr>
          <a:xfrm>
            <a:off x="2141085" y="2597763"/>
            <a:ext cx="679200" cy="932475"/>
            <a:chOff x="2141085" y="2597763"/>
            <a:chExt cx="679200" cy="932475"/>
          </a:xfrm>
        </p:grpSpPr>
        <p:sp>
          <p:nvSpPr>
            <p:cNvPr id="259" name="Shape 259"/>
            <p:cNvSpPr txBox="1"/>
            <p:nvPr/>
          </p:nvSpPr>
          <p:spPr>
            <a:xfrm>
              <a:off x="2141085" y="3103938"/>
              <a:ext cx="679200" cy="426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
                  <a:solidFill>
                    <a:srgbClr val="606060"/>
                  </a:solidFill>
                  <a:highlight>
                    <a:srgbClr val="FFFFFF"/>
                  </a:highlight>
                </a:rPr>
                <a:t>Distributed Tracing</a:t>
              </a:r>
              <a:endParaRPr sz="700"/>
            </a:p>
          </p:txBody>
        </p:sp>
        <p:pic>
          <p:nvPicPr>
            <p:cNvPr id="260" name="Shape 260"/>
            <p:cNvPicPr preferRelativeResize="0"/>
            <p:nvPr/>
          </p:nvPicPr>
          <p:blipFill rotWithShape="1">
            <a:blip r:embed="rId8">
              <a:alphaModFix/>
            </a:blip>
            <a:srcRect l="12183" r="10458" b="5365"/>
            <a:stretch/>
          </p:blipFill>
          <p:spPr>
            <a:xfrm>
              <a:off x="2249036" y="2597763"/>
              <a:ext cx="463300" cy="518000"/>
            </a:xfrm>
            <a:prstGeom prst="rect">
              <a:avLst/>
            </a:prstGeom>
            <a:noFill/>
            <a:ln>
              <a:noFill/>
            </a:ln>
          </p:spPr>
        </p:pic>
      </p:grpSp>
      <p:grpSp>
        <p:nvGrpSpPr>
          <p:cNvPr id="261" name="Shape 261"/>
          <p:cNvGrpSpPr/>
          <p:nvPr/>
        </p:nvGrpSpPr>
        <p:grpSpPr>
          <a:xfrm>
            <a:off x="1381250" y="2626207"/>
            <a:ext cx="750000" cy="862031"/>
            <a:chOff x="1381250" y="2626207"/>
            <a:chExt cx="750000" cy="862031"/>
          </a:xfrm>
        </p:grpSpPr>
        <p:sp>
          <p:nvSpPr>
            <p:cNvPr id="262" name="Shape 262"/>
            <p:cNvSpPr txBox="1"/>
            <p:nvPr/>
          </p:nvSpPr>
          <p:spPr>
            <a:xfrm>
              <a:off x="1381250" y="3103938"/>
              <a:ext cx="750000" cy="384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
                  <a:solidFill>
                    <a:srgbClr val="606060"/>
                  </a:solidFill>
                  <a:highlight>
                    <a:srgbClr val="FFFFFF"/>
                  </a:highlight>
                </a:rPr>
                <a:t>Service Mesh</a:t>
              </a:r>
              <a:endParaRPr sz="700">
                <a:solidFill>
                  <a:srgbClr val="606060"/>
                </a:solidFill>
                <a:highlight>
                  <a:srgbClr val="FFFFFF"/>
                </a:highlight>
              </a:endParaRPr>
            </a:p>
          </p:txBody>
        </p:sp>
        <p:pic>
          <p:nvPicPr>
            <p:cNvPr id="263" name="Shape 263"/>
            <p:cNvPicPr preferRelativeResize="0"/>
            <p:nvPr/>
          </p:nvPicPr>
          <p:blipFill>
            <a:blip r:embed="rId9">
              <a:alphaModFix/>
            </a:blip>
            <a:stretch>
              <a:fillRect/>
            </a:stretch>
          </p:blipFill>
          <p:spPr>
            <a:xfrm>
              <a:off x="1504965" y="2626207"/>
              <a:ext cx="502571" cy="489556"/>
            </a:xfrm>
            <a:prstGeom prst="rect">
              <a:avLst/>
            </a:prstGeom>
            <a:noFill/>
            <a:ln>
              <a:noFill/>
            </a:ln>
          </p:spPr>
        </p:pic>
      </p:grpSp>
      <p:grpSp>
        <p:nvGrpSpPr>
          <p:cNvPr id="264" name="Shape 264"/>
          <p:cNvGrpSpPr/>
          <p:nvPr/>
        </p:nvGrpSpPr>
        <p:grpSpPr>
          <a:xfrm>
            <a:off x="2917850" y="2689162"/>
            <a:ext cx="750000" cy="727076"/>
            <a:chOff x="2917850" y="2689162"/>
            <a:chExt cx="750000" cy="727076"/>
          </a:xfrm>
        </p:grpSpPr>
        <p:sp>
          <p:nvSpPr>
            <p:cNvPr id="265" name="Shape 265"/>
            <p:cNvSpPr txBox="1"/>
            <p:nvPr/>
          </p:nvSpPr>
          <p:spPr>
            <a:xfrm>
              <a:off x="2917850" y="3103938"/>
              <a:ext cx="750000" cy="31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
                  <a:solidFill>
                    <a:srgbClr val="606060"/>
                  </a:solidFill>
                  <a:highlight>
                    <a:srgbClr val="FFFFFF"/>
                  </a:highlight>
                </a:rPr>
                <a:t>Software Update Spec</a:t>
              </a:r>
              <a:endParaRPr sz="700"/>
            </a:p>
          </p:txBody>
        </p:sp>
        <p:pic>
          <p:nvPicPr>
            <p:cNvPr id="266" name="Shape 266"/>
            <p:cNvPicPr preferRelativeResize="0"/>
            <p:nvPr/>
          </p:nvPicPr>
          <p:blipFill>
            <a:blip r:embed="rId10">
              <a:alphaModFix/>
            </a:blip>
            <a:stretch>
              <a:fillRect/>
            </a:stretch>
          </p:blipFill>
          <p:spPr>
            <a:xfrm>
              <a:off x="3127320" y="2689162"/>
              <a:ext cx="331060" cy="426601"/>
            </a:xfrm>
            <a:prstGeom prst="rect">
              <a:avLst/>
            </a:prstGeom>
            <a:noFill/>
            <a:ln>
              <a:noFill/>
            </a:ln>
          </p:spPr>
        </p:pic>
      </p:grpSp>
      <p:grpSp>
        <p:nvGrpSpPr>
          <p:cNvPr id="267" name="Shape 267"/>
          <p:cNvGrpSpPr/>
          <p:nvPr/>
        </p:nvGrpSpPr>
        <p:grpSpPr>
          <a:xfrm>
            <a:off x="4654679" y="2689162"/>
            <a:ext cx="567900" cy="650875"/>
            <a:chOff x="4654679" y="2689162"/>
            <a:chExt cx="567900" cy="650875"/>
          </a:xfrm>
        </p:grpSpPr>
        <p:pic>
          <p:nvPicPr>
            <p:cNvPr id="268" name="Shape 268"/>
            <p:cNvPicPr preferRelativeResize="0"/>
            <p:nvPr/>
          </p:nvPicPr>
          <p:blipFill>
            <a:blip r:embed="rId11">
              <a:alphaModFix/>
            </a:blip>
            <a:stretch>
              <a:fillRect/>
            </a:stretch>
          </p:blipFill>
          <p:spPr>
            <a:xfrm>
              <a:off x="4738355" y="2689162"/>
              <a:ext cx="400549" cy="426600"/>
            </a:xfrm>
            <a:prstGeom prst="rect">
              <a:avLst/>
            </a:prstGeom>
            <a:noFill/>
            <a:ln>
              <a:noFill/>
            </a:ln>
          </p:spPr>
        </p:pic>
        <p:sp>
          <p:nvSpPr>
            <p:cNvPr id="269" name="Shape 269"/>
            <p:cNvSpPr txBox="1"/>
            <p:nvPr/>
          </p:nvSpPr>
          <p:spPr>
            <a:xfrm>
              <a:off x="4654679" y="3103938"/>
              <a:ext cx="567900" cy="236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
                  <a:solidFill>
                    <a:srgbClr val="434343"/>
                  </a:solidFill>
                </a:rPr>
                <a:t>Storage</a:t>
              </a:r>
              <a:endParaRPr sz="700">
                <a:solidFill>
                  <a:srgbClr val="434343"/>
                </a:solidFill>
              </a:endParaRPr>
            </a:p>
          </p:txBody>
        </p:sp>
      </p:grpSp>
      <p:grpSp>
        <p:nvGrpSpPr>
          <p:cNvPr id="270" name="Shape 270"/>
          <p:cNvGrpSpPr/>
          <p:nvPr/>
        </p:nvGrpSpPr>
        <p:grpSpPr>
          <a:xfrm>
            <a:off x="3805337" y="2689164"/>
            <a:ext cx="634500" cy="685373"/>
            <a:chOff x="3805337" y="2689164"/>
            <a:chExt cx="634500" cy="685373"/>
          </a:xfrm>
        </p:grpSpPr>
        <p:sp>
          <p:nvSpPr>
            <p:cNvPr id="271" name="Shape 271"/>
            <p:cNvSpPr txBox="1"/>
            <p:nvPr/>
          </p:nvSpPr>
          <p:spPr>
            <a:xfrm>
              <a:off x="3805337" y="3103938"/>
              <a:ext cx="634500" cy="270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
                  <a:solidFill>
                    <a:srgbClr val="606060"/>
                  </a:solidFill>
                  <a:highlight>
                    <a:srgbClr val="FFFFFF"/>
                  </a:highlight>
                </a:rPr>
                <a:t>Security</a:t>
              </a:r>
              <a:endParaRPr sz="700"/>
            </a:p>
          </p:txBody>
        </p:sp>
        <p:pic>
          <p:nvPicPr>
            <p:cNvPr id="272" name="Shape 272"/>
            <p:cNvPicPr preferRelativeResize="0"/>
            <p:nvPr/>
          </p:nvPicPr>
          <p:blipFill>
            <a:blip r:embed="rId12">
              <a:alphaModFix/>
            </a:blip>
            <a:stretch>
              <a:fillRect/>
            </a:stretch>
          </p:blipFill>
          <p:spPr>
            <a:xfrm>
              <a:off x="3996341" y="2689164"/>
              <a:ext cx="252493" cy="426598"/>
            </a:xfrm>
            <a:prstGeom prst="rect">
              <a:avLst/>
            </a:prstGeom>
            <a:noFill/>
            <a:ln>
              <a:noFill/>
            </a:ln>
          </p:spPr>
        </p:pic>
      </p:grpSp>
      <p:grpSp>
        <p:nvGrpSpPr>
          <p:cNvPr id="273" name="Shape 273"/>
          <p:cNvGrpSpPr/>
          <p:nvPr/>
        </p:nvGrpSpPr>
        <p:grpSpPr>
          <a:xfrm>
            <a:off x="3356592" y="1775242"/>
            <a:ext cx="567775" cy="700183"/>
            <a:chOff x="3306492" y="1775242"/>
            <a:chExt cx="567775" cy="700183"/>
          </a:xfrm>
        </p:grpSpPr>
        <p:sp>
          <p:nvSpPr>
            <p:cNvPr id="274" name="Shape 274"/>
            <p:cNvSpPr txBox="1"/>
            <p:nvPr/>
          </p:nvSpPr>
          <p:spPr>
            <a:xfrm>
              <a:off x="3308379" y="2239325"/>
              <a:ext cx="564000" cy="236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
                  <a:solidFill>
                    <a:srgbClr val="606060"/>
                  </a:solidFill>
                  <a:highlight>
                    <a:srgbClr val="FFFFFF"/>
                  </a:highlight>
                </a:rPr>
                <a:t>Logging</a:t>
              </a:r>
              <a:endParaRPr sz="700"/>
            </a:p>
          </p:txBody>
        </p:sp>
        <p:pic>
          <p:nvPicPr>
            <p:cNvPr id="275" name="Shape 275"/>
            <p:cNvPicPr preferRelativeResize="0"/>
            <p:nvPr/>
          </p:nvPicPr>
          <p:blipFill rotWithShape="1">
            <a:blip r:embed="rId13">
              <a:alphaModFix/>
            </a:blip>
            <a:srcRect b="11504"/>
            <a:stretch/>
          </p:blipFill>
          <p:spPr>
            <a:xfrm>
              <a:off x="3306492" y="1775242"/>
              <a:ext cx="567775" cy="478650"/>
            </a:xfrm>
            <a:prstGeom prst="rect">
              <a:avLst/>
            </a:prstGeom>
            <a:noFill/>
            <a:ln>
              <a:noFill/>
            </a:ln>
          </p:spPr>
        </p:pic>
      </p:grpSp>
      <p:grpSp>
        <p:nvGrpSpPr>
          <p:cNvPr id="276" name="Shape 276"/>
          <p:cNvGrpSpPr/>
          <p:nvPr/>
        </p:nvGrpSpPr>
        <p:grpSpPr>
          <a:xfrm>
            <a:off x="4213562" y="1827292"/>
            <a:ext cx="796800" cy="732733"/>
            <a:chOff x="4138412" y="1827292"/>
            <a:chExt cx="796800" cy="732733"/>
          </a:xfrm>
        </p:grpSpPr>
        <p:sp>
          <p:nvSpPr>
            <p:cNvPr id="277" name="Shape 277"/>
            <p:cNvSpPr txBox="1"/>
            <p:nvPr/>
          </p:nvSpPr>
          <p:spPr>
            <a:xfrm>
              <a:off x="4138412" y="2239325"/>
              <a:ext cx="796800" cy="320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
                  <a:solidFill>
                    <a:srgbClr val="606060"/>
                  </a:solidFill>
                  <a:highlight>
                    <a:srgbClr val="FFFFFF"/>
                  </a:highlight>
                </a:rPr>
                <a:t>Remote Procedure Call</a:t>
              </a:r>
              <a:endParaRPr sz="700"/>
            </a:p>
          </p:txBody>
        </p:sp>
        <p:pic>
          <p:nvPicPr>
            <p:cNvPr id="278" name="Shape 278"/>
            <p:cNvPicPr preferRelativeResize="0"/>
            <p:nvPr/>
          </p:nvPicPr>
          <p:blipFill rotWithShape="1">
            <a:blip r:embed="rId14">
              <a:alphaModFix/>
            </a:blip>
            <a:srcRect l="5847" r="4602" b="31754"/>
            <a:stretch/>
          </p:blipFill>
          <p:spPr>
            <a:xfrm>
              <a:off x="4230613" y="1827292"/>
              <a:ext cx="612400" cy="426600"/>
            </a:xfrm>
            <a:prstGeom prst="rect">
              <a:avLst/>
            </a:prstGeom>
            <a:noFill/>
            <a:ln>
              <a:noFill/>
            </a:ln>
          </p:spPr>
        </p:pic>
      </p:grpSp>
      <p:grpSp>
        <p:nvGrpSpPr>
          <p:cNvPr id="279" name="Shape 279"/>
          <p:cNvGrpSpPr/>
          <p:nvPr/>
        </p:nvGrpSpPr>
        <p:grpSpPr>
          <a:xfrm>
            <a:off x="1413500" y="1764292"/>
            <a:ext cx="685500" cy="711133"/>
            <a:chOff x="1413500" y="1764292"/>
            <a:chExt cx="685500" cy="711133"/>
          </a:xfrm>
        </p:grpSpPr>
        <p:sp>
          <p:nvSpPr>
            <p:cNvPr id="280" name="Shape 280"/>
            <p:cNvSpPr txBox="1"/>
            <p:nvPr/>
          </p:nvSpPr>
          <p:spPr>
            <a:xfrm>
              <a:off x="1413500" y="2239325"/>
              <a:ext cx="685500" cy="236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
                  <a:solidFill>
                    <a:srgbClr val="606060"/>
                  </a:solidFill>
                  <a:highlight>
                    <a:srgbClr val="FFFFFF"/>
                  </a:highlight>
                </a:rPr>
                <a:t>Monitoring</a:t>
              </a:r>
              <a:endParaRPr sz="700"/>
            </a:p>
          </p:txBody>
        </p:sp>
        <p:pic>
          <p:nvPicPr>
            <p:cNvPr id="281" name="Shape 281"/>
            <p:cNvPicPr preferRelativeResize="0"/>
            <p:nvPr/>
          </p:nvPicPr>
          <p:blipFill rotWithShape="1">
            <a:blip r:embed="rId15">
              <a:alphaModFix/>
            </a:blip>
            <a:srcRect l="5460" r="7726" b="12770"/>
            <a:stretch/>
          </p:blipFill>
          <p:spPr>
            <a:xfrm>
              <a:off x="1501025" y="1764292"/>
              <a:ext cx="510450" cy="489600"/>
            </a:xfrm>
            <a:prstGeom prst="rect">
              <a:avLst/>
            </a:prstGeom>
            <a:noFill/>
            <a:ln>
              <a:noFill/>
            </a:ln>
          </p:spPr>
        </p:pic>
      </p:grpSp>
      <p:grpSp>
        <p:nvGrpSpPr>
          <p:cNvPr id="282" name="Shape 282"/>
          <p:cNvGrpSpPr/>
          <p:nvPr/>
        </p:nvGrpSpPr>
        <p:grpSpPr>
          <a:xfrm>
            <a:off x="6219954" y="1888092"/>
            <a:ext cx="679200" cy="696833"/>
            <a:chOff x="6094704" y="1888092"/>
            <a:chExt cx="679200" cy="696833"/>
          </a:xfrm>
        </p:grpSpPr>
        <p:sp>
          <p:nvSpPr>
            <p:cNvPr id="283" name="Shape 283"/>
            <p:cNvSpPr txBox="1"/>
            <p:nvPr/>
          </p:nvSpPr>
          <p:spPr>
            <a:xfrm>
              <a:off x="6094704" y="2239325"/>
              <a:ext cx="679200" cy="345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
                  <a:solidFill>
                    <a:srgbClr val="606060"/>
                  </a:solidFill>
                  <a:highlight>
                    <a:srgbClr val="FFFFFF"/>
                  </a:highlight>
                </a:rPr>
                <a:t>Container Runtime</a:t>
              </a:r>
              <a:endParaRPr sz="700"/>
            </a:p>
          </p:txBody>
        </p:sp>
        <p:pic>
          <p:nvPicPr>
            <p:cNvPr id="284" name="Shape 284"/>
            <p:cNvPicPr preferRelativeResize="0"/>
            <p:nvPr/>
          </p:nvPicPr>
          <p:blipFill rotWithShape="1">
            <a:blip r:embed="rId16">
              <a:alphaModFix/>
            </a:blip>
            <a:srcRect l="5462" t="9187" r="4996" b="32291"/>
            <a:stretch/>
          </p:blipFill>
          <p:spPr>
            <a:xfrm>
              <a:off x="6128104" y="1888092"/>
              <a:ext cx="612400" cy="365800"/>
            </a:xfrm>
            <a:prstGeom prst="rect">
              <a:avLst/>
            </a:prstGeom>
            <a:noFill/>
            <a:ln>
              <a:noFill/>
            </a:ln>
          </p:spPr>
        </p:pic>
      </p:grpSp>
      <p:grpSp>
        <p:nvGrpSpPr>
          <p:cNvPr id="285" name="Shape 285"/>
          <p:cNvGrpSpPr/>
          <p:nvPr/>
        </p:nvGrpSpPr>
        <p:grpSpPr>
          <a:xfrm>
            <a:off x="2388196" y="1870383"/>
            <a:ext cx="679200" cy="667742"/>
            <a:chOff x="2363146" y="1870383"/>
            <a:chExt cx="679200" cy="667742"/>
          </a:xfrm>
        </p:grpSpPr>
        <p:sp>
          <p:nvSpPr>
            <p:cNvPr id="286" name="Shape 286"/>
            <p:cNvSpPr txBox="1"/>
            <p:nvPr/>
          </p:nvSpPr>
          <p:spPr>
            <a:xfrm>
              <a:off x="2363146" y="2239325"/>
              <a:ext cx="679200" cy="298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
                  <a:solidFill>
                    <a:srgbClr val="606060"/>
                  </a:solidFill>
                  <a:highlight>
                    <a:srgbClr val="FFFFFF"/>
                  </a:highlight>
                </a:rPr>
                <a:t>Distributed Tracing API</a:t>
              </a:r>
              <a:endParaRPr sz="700"/>
            </a:p>
          </p:txBody>
        </p:sp>
        <p:pic>
          <p:nvPicPr>
            <p:cNvPr id="287" name="Shape 287"/>
            <p:cNvPicPr preferRelativeResize="0"/>
            <p:nvPr/>
          </p:nvPicPr>
          <p:blipFill>
            <a:blip r:embed="rId17">
              <a:alphaModFix/>
            </a:blip>
            <a:stretch>
              <a:fillRect/>
            </a:stretch>
          </p:blipFill>
          <p:spPr>
            <a:xfrm>
              <a:off x="2434969" y="1870383"/>
              <a:ext cx="535553" cy="383509"/>
            </a:xfrm>
            <a:prstGeom prst="rect">
              <a:avLst/>
            </a:prstGeom>
            <a:noFill/>
            <a:ln>
              <a:noFill/>
            </a:ln>
          </p:spPr>
        </p:pic>
      </p:grpSp>
      <p:grpSp>
        <p:nvGrpSpPr>
          <p:cNvPr id="288" name="Shape 288"/>
          <p:cNvGrpSpPr/>
          <p:nvPr/>
        </p:nvGrpSpPr>
        <p:grpSpPr>
          <a:xfrm>
            <a:off x="5299558" y="1775242"/>
            <a:ext cx="631200" cy="836083"/>
            <a:chOff x="5199358" y="1775242"/>
            <a:chExt cx="631200" cy="836083"/>
          </a:xfrm>
        </p:grpSpPr>
        <p:sp>
          <p:nvSpPr>
            <p:cNvPr id="289" name="Shape 289"/>
            <p:cNvSpPr txBox="1"/>
            <p:nvPr/>
          </p:nvSpPr>
          <p:spPr>
            <a:xfrm>
              <a:off x="5199358" y="2239325"/>
              <a:ext cx="631200" cy="372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
                  <a:solidFill>
                    <a:srgbClr val="606060"/>
                  </a:solidFill>
                  <a:highlight>
                    <a:srgbClr val="FFFFFF"/>
                  </a:highlight>
                </a:rPr>
                <a:t>Container Runtime</a:t>
              </a:r>
              <a:endParaRPr sz="700"/>
            </a:p>
          </p:txBody>
        </p:sp>
        <p:pic>
          <p:nvPicPr>
            <p:cNvPr id="290" name="Shape 290"/>
            <p:cNvPicPr preferRelativeResize="0"/>
            <p:nvPr/>
          </p:nvPicPr>
          <p:blipFill>
            <a:blip r:embed="rId18">
              <a:alphaModFix/>
            </a:blip>
            <a:stretch>
              <a:fillRect/>
            </a:stretch>
          </p:blipFill>
          <p:spPr>
            <a:xfrm>
              <a:off x="5371806" y="1775242"/>
              <a:ext cx="286304" cy="478650"/>
            </a:xfrm>
            <a:prstGeom prst="rect">
              <a:avLst/>
            </a:prstGeom>
            <a:noFill/>
            <a:ln>
              <a:noFill/>
            </a:ln>
          </p:spPr>
        </p:pic>
      </p:grpSp>
      <p:cxnSp>
        <p:nvCxnSpPr>
          <p:cNvPr id="291" name="Shape 291"/>
          <p:cNvCxnSpPr/>
          <p:nvPr/>
        </p:nvCxnSpPr>
        <p:spPr>
          <a:xfrm>
            <a:off x="7833700" y="1722775"/>
            <a:ext cx="2100" cy="1634100"/>
          </a:xfrm>
          <a:prstGeom prst="straightConnector1">
            <a:avLst/>
          </a:prstGeom>
          <a:noFill/>
          <a:ln w="9525" cap="flat" cmpd="sng">
            <a:solidFill>
              <a:srgbClr val="1F497D"/>
            </a:solidFill>
            <a:prstDash val="solid"/>
            <a:round/>
            <a:headEnd type="none" w="med" len="med"/>
            <a:tailEnd type="none" w="med" len="med"/>
          </a:ln>
        </p:spPr>
      </p:cxnSp>
      <p:grpSp>
        <p:nvGrpSpPr>
          <p:cNvPr id="292" name="Shape 292"/>
          <p:cNvGrpSpPr/>
          <p:nvPr/>
        </p:nvGrpSpPr>
        <p:grpSpPr>
          <a:xfrm>
            <a:off x="6368750" y="2609588"/>
            <a:ext cx="679200" cy="839950"/>
            <a:chOff x="6368750" y="2609588"/>
            <a:chExt cx="679200" cy="839950"/>
          </a:xfrm>
        </p:grpSpPr>
        <p:sp>
          <p:nvSpPr>
            <p:cNvPr id="293" name="Shape 293"/>
            <p:cNvSpPr txBox="1"/>
            <p:nvPr/>
          </p:nvSpPr>
          <p:spPr>
            <a:xfrm>
              <a:off x="6368750" y="3103938"/>
              <a:ext cx="679200" cy="345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
                  <a:solidFill>
                    <a:srgbClr val="606060"/>
                  </a:solidFill>
                  <a:highlight>
                    <a:srgbClr val="FFFFFF"/>
                  </a:highlight>
                </a:rPr>
                <a:t>Messaging</a:t>
              </a:r>
              <a:endParaRPr sz="700"/>
            </a:p>
          </p:txBody>
        </p:sp>
        <p:pic>
          <p:nvPicPr>
            <p:cNvPr id="294" name="Shape 294"/>
            <p:cNvPicPr preferRelativeResize="0"/>
            <p:nvPr/>
          </p:nvPicPr>
          <p:blipFill>
            <a:blip r:embed="rId19">
              <a:alphaModFix/>
            </a:blip>
            <a:stretch>
              <a:fillRect/>
            </a:stretch>
          </p:blipFill>
          <p:spPr>
            <a:xfrm>
              <a:off x="6463699" y="2609588"/>
              <a:ext cx="489302" cy="506175"/>
            </a:xfrm>
            <a:prstGeom prst="rect">
              <a:avLst/>
            </a:prstGeom>
            <a:noFill/>
            <a:ln>
              <a:noFill/>
            </a:ln>
          </p:spPr>
        </p:pic>
      </p:grpSp>
      <p:grpSp>
        <p:nvGrpSpPr>
          <p:cNvPr id="295" name="Shape 295"/>
          <p:cNvGrpSpPr/>
          <p:nvPr/>
        </p:nvGrpSpPr>
        <p:grpSpPr>
          <a:xfrm>
            <a:off x="8561369" y="1827291"/>
            <a:ext cx="599100" cy="787934"/>
            <a:chOff x="8561369" y="1827291"/>
            <a:chExt cx="599100" cy="787934"/>
          </a:xfrm>
        </p:grpSpPr>
        <p:pic>
          <p:nvPicPr>
            <p:cNvPr id="296" name="Shape 296"/>
            <p:cNvPicPr preferRelativeResize="0"/>
            <p:nvPr/>
          </p:nvPicPr>
          <p:blipFill>
            <a:blip r:embed="rId20">
              <a:alphaModFix/>
            </a:blip>
            <a:stretch>
              <a:fillRect/>
            </a:stretch>
          </p:blipFill>
          <p:spPr>
            <a:xfrm>
              <a:off x="8658560" y="1827291"/>
              <a:ext cx="404718" cy="426601"/>
            </a:xfrm>
            <a:prstGeom prst="rect">
              <a:avLst/>
            </a:prstGeom>
            <a:noFill/>
            <a:ln>
              <a:noFill/>
            </a:ln>
          </p:spPr>
        </p:pic>
        <p:sp>
          <p:nvSpPr>
            <p:cNvPr id="297" name="Shape 297"/>
            <p:cNvSpPr txBox="1"/>
            <p:nvPr/>
          </p:nvSpPr>
          <p:spPr>
            <a:xfrm>
              <a:off x="8561369" y="2239325"/>
              <a:ext cx="5991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
                  <a:solidFill>
                    <a:srgbClr val="606060"/>
                  </a:solidFill>
                  <a:highlight>
                    <a:srgbClr val="FFFFFF"/>
                  </a:highlight>
                </a:rPr>
                <a:t>Identity Spec</a:t>
              </a:r>
              <a:endParaRPr sz="700"/>
            </a:p>
          </p:txBody>
        </p:sp>
      </p:grpSp>
      <p:grpSp>
        <p:nvGrpSpPr>
          <p:cNvPr id="298" name="Shape 298"/>
          <p:cNvGrpSpPr/>
          <p:nvPr/>
        </p:nvGrpSpPr>
        <p:grpSpPr>
          <a:xfrm>
            <a:off x="7873459" y="2689161"/>
            <a:ext cx="599100" cy="790677"/>
            <a:chOff x="7873459" y="2689161"/>
            <a:chExt cx="599100" cy="790677"/>
          </a:xfrm>
        </p:grpSpPr>
        <p:pic>
          <p:nvPicPr>
            <p:cNvPr id="299" name="Shape 299"/>
            <p:cNvPicPr preferRelativeResize="0"/>
            <p:nvPr/>
          </p:nvPicPr>
          <p:blipFill>
            <a:blip r:embed="rId21">
              <a:alphaModFix/>
            </a:blip>
            <a:stretch>
              <a:fillRect/>
            </a:stretch>
          </p:blipFill>
          <p:spPr>
            <a:xfrm>
              <a:off x="8031589" y="2689161"/>
              <a:ext cx="282841" cy="426602"/>
            </a:xfrm>
            <a:prstGeom prst="rect">
              <a:avLst/>
            </a:prstGeom>
            <a:noFill/>
            <a:ln>
              <a:noFill/>
            </a:ln>
          </p:spPr>
        </p:pic>
        <p:sp>
          <p:nvSpPr>
            <p:cNvPr id="300" name="Shape 300"/>
            <p:cNvSpPr txBox="1"/>
            <p:nvPr/>
          </p:nvSpPr>
          <p:spPr>
            <a:xfrm>
              <a:off x="7873459" y="3103938"/>
              <a:ext cx="5991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
                  <a:solidFill>
                    <a:srgbClr val="606060"/>
                  </a:solidFill>
                  <a:highlight>
                    <a:srgbClr val="FFFFFF"/>
                  </a:highlight>
                </a:rPr>
                <a:t>Identity</a:t>
              </a:r>
              <a:endParaRPr sz="700"/>
            </a:p>
          </p:txBody>
        </p:sp>
      </p:grpSp>
      <p:grpSp>
        <p:nvGrpSpPr>
          <p:cNvPr id="301" name="Shape 301"/>
          <p:cNvGrpSpPr/>
          <p:nvPr/>
        </p:nvGrpSpPr>
        <p:grpSpPr>
          <a:xfrm>
            <a:off x="8561369" y="2637112"/>
            <a:ext cx="599100" cy="842725"/>
            <a:chOff x="8561369" y="2637112"/>
            <a:chExt cx="599100" cy="842725"/>
          </a:xfrm>
        </p:grpSpPr>
        <p:pic>
          <p:nvPicPr>
            <p:cNvPr id="302" name="Shape 302"/>
            <p:cNvPicPr preferRelativeResize="0"/>
            <p:nvPr/>
          </p:nvPicPr>
          <p:blipFill>
            <a:blip r:embed="rId22">
              <a:alphaModFix/>
            </a:blip>
            <a:stretch>
              <a:fillRect/>
            </a:stretch>
          </p:blipFill>
          <p:spPr>
            <a:xfrm>
              <a:off x="8591257" y="2637112"/>
              <a:ext cx="539324" cy="478650"/>
            </a:xfrm>
            <a:prstGeom prst="rect">
              <a:avLst/>
            </a:prstGeom>
            <a:noFill/>
            <a:ln>
              <a:noFill/>
            </a:ln>
          </p:spPr>
        </p:pic>
        <p:sp>
          <p:nvSpPr>
            <p:cNvPr id="303" name="Shape 303"/>
            <p:cNvSpPr txBox="1"/>
            <p:nvPr/>
          </p:nvSpPr>
          <p:spPr>
            <a:xfrm>
              <a:off x="8561369" y="3103938"/>
              <a:ext cx="5991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
                  <a:solidFill>
                    <a:srgbClr val="606060"/>
                  </a:solidFill>
                  <a:highlight>
                    <a:srgbClr val="FFFFFF"/>
                  </a:highlight>
                </a:rPr>
                <a:t>Policy</a:t>
              </a:r>
              <a:endParaRPr sz="700"/>
            </a:p>
          </p:txBody>
        </p:sp>
      </p:grpSp>
      <p:cxnSp>
        <p:nvCxnSpPr>
          <p:cNvPr id="304" name="Shape 304"/>
          <p:cNvCxnSpPr/>
          <p:nvPr/>
        </p:nvCxnSpPr>
        <p:spPr>
          <a:xfrm>
            <a:off x="8681275" y="1682175"/>
            <a:ext cx="446100" cy="4200"/>
          </a:xfrm>
          <a:prstGeom prst="straightConnector1">
            <a:avLst/>
          </a:prstGeom>
          <a:noFill/>
          <a:ln w="9525" cap="flat" cmpd="sng">
            <a:solidFill>
              <a:srgbClr val="595959"/>
            </a:solidFill>
            <a:prstDash val="solid"/>
            <a:round/>
            <a:headEnd type="none" w="med" len="med"/>
            <a:tailEnd type="none" w="med" len="med"/>
          </a:ln>
        </p:spPr>
      </p:cxnSp>
      <p:cxnSp>
        <p:nvCxnSpPr>
          <p:cNvPr id="305" name="Shape 305"/>
          <p:cNvCxnSpPr/>
          <p:nvPr/>
        </p:nvCxnSpPr>
        <p:spPr>
          <a:xfrm>
            <a:off x="1280500" y="1722775"/>
            <a:ext cx="2100" cy="1634100"/>
          </a:xfrm>
          <a:prstGeom prst="straightConnector1">
            <a:avLst/>
          </a:prstGeom>
          <a:noFill/>
          <a:ln w="9525" cap="flat" cmpd="sng">
            <a:solidFill>
              <a:srgbClr val="1F497D"/>
            </a:solidFill>
            <a:prstDash val="solid"/>
            <a:round/>
            <a:headEnd type="none" w="med" len="med"/>
            <a:tailEnd type="none" w="med" len="med"/>
          </a:ln>
        </p:spPr>
      </p:cxnSp>
      <p:sp>
        <p:nvSpPr>
          <p:cNvPr id="306" name="Shape 306"/>
          <p:cNvSpPr txBox="1"/>
          <p:nvPr/>
        </p:nvSpPr>
        <p:spPr>
          <a:xfrm>
            <a:off x="130600" y="1449650"/>
            <a:ext cx="1126800" cy="2361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zh-CN" altLang="en-US" sz="1300" b="1" dirty="0" smtClean="0">
                <a:solidFill>
                  <a:srgbClr val="595959"/>
                </a:solidFill>
                <a:latin typeface="Century Gothic"/>
                <a:ea typeface="Century Gothic"/>
                <a:cs typeface="Century Gothic"/>
                <a:sym typeface="Century Gothic"/>
              </a:rPr>
              <a:t>成熟项目</a:t>
            </a:r>
            <a:endParaRPr sz="1300" b="1" dirty="0"/>
          </a:p>
        </p:txBody>
      </p:sp>
      <p:pic>
        <p:nvPicPr>
          <p:cNvPr id="307" name="Shape 307" descr="logo_cncf_cisco.png"/>
          <p:cNvPicPr preferRelativeResize="0"/>
          <p:nvPr/>
        </p:nvPicPr>
        <p:blipFill rotWithShape="1">
          <a:blip r:embed="rId23">
            <a:alphaModFix/>
          </a:blip>
          <a:srcRect/>
          <a:stretch/>
        </p:blipFill>
        <p:spPr>
          <a:xfrm>
            <a:off x="3722985" y="3784681"/>
            <a:ext cx="679200" cy="417000"/>
          </a:xfrm>
          <a:prstGeom prst="rect">
            <a:avLst/>
          </a:prstGeom>
          <a:noFill/>
          <a:ln>
            <a:noFill/>
          </a:ln>
        </p:spPr>
      </p:pic>
      <p:pic>
        <p:nvPicPr>
          <p:cNvPr id="308" name="Shape 308" descr="cncf_logo_intel.png"/>
          <p:cNvPicPr preferRelativeResize="0"/>
          <p:nvPr/>
        </p:nvPicPr>
        <p:blipFill rotWithShape="1">
          <a:blip r:embed="rId24">
            <a:alphaModFix/>
          </a:blip>
          <a:srcRect/>
          <a:stretch/>
        </p:blipFill>
        <p:spPr>
          <a:xfrm>
            <a:off x="1425455" y="4308922"/>
            <a:ext cx="666300" cy="409200"/>
          </a:xfrm>
          <a:prstGeom prst="rect">
            <a:avLst/>
          </a:prstGeom>
          <a:noFill/>
          <a:ln>
            <a:noFill/>
          </a:ln>
        </p:spPr>
      </p:pic>
      <p:pic>
        <p:nvPicPr>
          <p:cNvPr id="309" name="Shape 309"/>
          <p:cNvPicPr preferRelativeResize="0"/>
          <p:nvPr/>
        </p:nvPicPr>
        <p:blipFill rotWithShape="1">
          <a:blip r:embed="rId25">
            <a:alphaModFix/>
          </a:blip>
          <a:srcRect/>
          <a:stretch/>
        </p:blipFill>
        <p:spPr>
          <a:xfrm>
            <a:off x="5762141" y="3739981"/>
            <a:ext cx="567900" cy="506400"/>
          </a:xfrm>
          <a:prstGeom prst="rect">
            <a:avLst/>
          </a:prstGeom>
          <a:noFill/>
          <a:ln>
            <a:noFill/>
          </a:ln>
        </p:spPr>
      </p:pic>
      <p:pic>
        <p:nvPicPr>
          <p:cNvPr id="310" name="Shape 310" descr="cncf_fujitsu.png"/>
          <p:cNvPicPr preferRelativeResize="0"/>
          <p:nvPr/>
        </p:nvPicPr>
        <p:blipFill rotWithShape="1">
          <a:blip r:embed="rId26">
            <a:alphaModFix/>
          </a:blip>
          <a:srcRect/>
          <a:stretch/>
        </p:blipFill>
        <p:spPr>
          <a:xfrm>
            <a:off x="6518769" y="3803431"/>
            <a:ext cx="617700" cy="379500"/>
          </a:xfrm>
          <a:prstGeom prst="rect">
            <a:avLst/>
          </a:prstGeom>
          <a:noFill/>
          <a:ln>
            <a:noFill/>
          </a:ln>
        </p:spPr>
      </p:pic>
      <p:pic>
        <p:nvPicPr>
          <p:cNvPr id="311" name="Shape 311" descr="logo_cncf_mesosphere.png"/>
          <p:cNvPicPr preferRelativeResize="0"/>
          <p:nvPr/>
        </p:nvPicPr>
        <p:blipFill rotWithShape="1">
          <a:blip r:embed="rId27">
            <a:alphaModFix/>
          </a:blip>
          <a:srcRect/>
          <a:stretch/>
        </p:blipFill>
        <p:spPr>
          <a:xfrm>
            <a:off x="2905924" y="4325422"/>
            <a:ext cx="612300" cy="376200"/>
          </a:xfrm>
          <a:prstGeom prst="rect">
            <a:avLst/>
          </a:prstGeom>
          <a:noFill/>
          <a:ln>
            <a:noFill/>
          </a:ln>
        </p:spPr>
      </p:pic>
      <p:pic>
        <p:nvPicPr>
          <p:cNvPr id="312" name="Shape 312" descr="cncf_logo_rh.png"/>
          <p:cNvPicPr preferRelativeResize="0"/>
          <p:nvPr/>
        </p:nvPicPr>
        <p:blipFill rotWithShape="1">
          <a:blip r:embed="rId28">
            <a:alphaModFix/>
          </a:blip>
          <a:srcRect/>
          <a:stretch/>
        </p:blipFill>
        <p:spPr>
          <a:xfrm>
            <a:off x="5579023" y="4259722"/>
            <a:ext cx="826500" cy="507600"/>
          </a:xfrm>
          <a:prstGeom prst="rect">
            <a:avLst/>
          </a:prstGeom>
          <a:noFill/>
          <a:ln>
            <a:noFill/>
          </a:ln>
        </p:spPr>
      </p:pic>
      <p:pic>
        <p:nvPicPr>
          <p:cNvPr id="313" name="Shape 313" descr="cncf_logo_huawei.png"/>
          <p:cNvPicPr preferRelativeResize="0"/>
          <p:nvPr/>
        </p:nvPicPr>
        <p:blipFill rotWithShape="1">
          <a:blip r:embed="rId29">
            <a:alphaModFix/>
          </a:blip>
          <a:srcRect/>
          <a:stretch/>
        </p:blipFill>
        <p:spPr>
          <a:xfrm>
            <a:off x="8310725" y="3748531"/>
            <a:ext cx="796800" cy="489300"/>
          </a:xfrm>
          <a:prstGeom prst="rect">
            <a:avLst/>
          </a:prstGeom>
          <a:noFill/>
          <a:ln>
            <a:noFill/>
          </a:ln>
        </p:spPr>
      </p:pic>
      <p:pic>
        <p:nvPicPr>
          <p:cNvPr id="314" name="Shape 314"/>
          <p:cNvPicPr preferRelativeResize="0"/>
          <p:nvPr/>
        </p:nvPicPr>
        <p:blipFill>
          <a:blip r:embed="rId30">
            <a:alphaModFix/>
          </a:blip>
          <a:stretch>
            <a:fillRect/>
          </a:stretch>
        </p:blipFill>
        <p:spPr>
          <a:xfrm>
            <a:off x="6528658" y="4337313"/>
            <a:ext cx="714299" cy="352417"/>
          </a:xfrm>
          <a:prstGeom prst="rect">
            <a:avLst/>
          </a:prstGeom>
          <a:noFill/>
          <a:ln>
            <a:noFill/>
          </a:ln>
        </p:spPr>
      </p:pic>
      <p:pic>
        <p:nvPicPr>
          <p:cNvPr id="315" name="Shape 315" descr="DellTech_Logo_Prm_Blue_Gry_rgb[4].jpg"/>
          <p:cNvPicPr preferRelativeResize="0"/>
          <p:nvPr/>
        </p:nvPicPr>
        <p:blipFill rotWithShape="1">
          <a:blip r:embed="rId31">
            <a:alphaModFix/>
          </a:blip>
          <a:srcRect/>
          <a:stretch/>
        </p:blipFill>
        <p:spPr>
          <a:xfrm>
            <a:off x="4590913" y="3929431"/>
            <a:ext cx="982500" cy="127500"/>
          </a:xfrm>
          <a:prstGeom prst="rect">
            <a:avLst/>
          </a:prstGeom>
          <a:noFill/>
          <a:ln>
            <a:noFill/>
          </a:ln>
        </p:spPr>
      </p:pic>
      <p:pic>
        <p:nvPicPr>
          <p:cNvPr id="316" name="Shape 316"/>
          <p:cNvPicPr preferRelativeResize="0"/>
          <p:nvPr/>
        </p:nvPicPr>
        <p:blipFill>
          <a:blip r:embed="rId32">
            <a:alphaModFix/>
          </a:blip>
          <a:stretch>
            <a:fillRect/>
          </a:stretch>
        </p:blipFill>
        <p:spPr>
          <a:xfrm>
            <a:off x="4610190" y="4302097"/>
            <a:ext cx="845699" cy="422849"/>
          </a:xfrm>
          <a:prstGeom prst="rect">
            <a:avLst/>
          </a:prstGeom>
          <a:noFill/>
          <a:ln>
            <a:noFill/>
          </a:ln>
        </p:spPr>
      </p:pic>
      <p:pic>
        <p:nvPicPr>
          <p:cNvPr id="317" name="Shape 317"/>
          <p:cNvPicPr preferRelativeResize="0"/>
          <p:nvPr/>
        </p:nvPicPr>
        <p:blipFill>
          <a:blip r:embed="rId33">
            <a:alphaModFix/>
          </a:blip>
          <a:stretch>
            <a:fillRect/>
          </a:stretch>
        </p:blipFill>
        <p:spPr>
          <a:xfrm>
            <a:off x="8168426" y="4443063"/>
            <a:ext cx="864700" cy="140918"/>
          </a:xfrm>
          <a:prstGeom prst="rect">
            <a:avLst/>
          </a:prstGeom>
          <a:noFill/>
          <a:ln>
            <a:noFill/>
          </a:ln>
        </p:spPr>
      </p:pic>
      <p:pic>
        <p:nvPicPr>
          <p:cNvPr id="318" name="Shape 318"/>
          <p:cNvPicPr preferRelativeResize="0"/>
          <p:nvPr/>
        </p:nvPicPr>
        <p:blipFill>
          <a:blip r:embed="rId34">
            <a:alphaModFix/>
          </a:blip>
          <a:stretch>
            <a:fillRect/>
          </a:stretch>
        </p:blipFill>
        <p:spPr>
          <a:xfrm>
            <a:off x="3641358" y="4254529"/>
            <a:ext cx="845698" cy="517986"/>
          </a:xfrm>
          <a:prstGeom prst="rect">
            <a:avLst/>
          </a:prstGeom>
          <a:noFill/>
          <a:ln>
            <a:noFill/>
          </a:ln>
        </p:spPr>
      </p:pic>
      <p:pic>
        <p:nvPicPr>
          <p:cNvPr id="319" name="Shape 319"/>
          <p:cNvPicPr preferRelativeResize="0"/>
          <p:nvPr/>
        </p:nvPicPr>
        <p:blipFill rotWithShape="1">
          <a:blip r:embed="rId35">
            <a:alphaModFix/>
          </a:blip>
          <a:srcRect t="13741" b="13515"/>
          <a:stretch/>
        </p:blipFill>
        <p:spPr>
          <a:xfrm>
            <a:off x="7366091" y="4266488"/>
            <a:ext cx="679200" cy="494068"/>
          </a:xfrm>
          <a:prstGeom prst="rect">
            <a:avLst/>
          </a:prstGeom>
          <a:noFill/>
          <a:ln>
            <a:noFill/>
          </a:ln>
        </p:spPr>
      </p:pic>
      <p:pic>
        <p:nvPicPr>
          <p:cNvPr id="320" name="Shape 320" descr="logo_AWS.png"/>
          <p:cNvPicPr preferRelativeResize="0"/>
          <p:nvPr/>
        </p:nvPicPr>
        <p:blipFill>
          <a:blip r:embed="rId36">
            <a:alphaModFix/>
          </a:blip>
          <a:stretch>
            <a:fillRect/>
          </a:stretch>
        </p:blipFill>
        <p:spPr>
          <a:xfrm>
            <a:off x="1681729" y="3774134"/>
            <a:ext cx="714300" cy="438094"/>
          </a:xfrm>
          <a:prstGeom prst="rect">
            <a:avLst/>
          </a:prstGeom>
          <a:noFill/>
          <a:ln>
            <a:noFill/>
          </a:ln>
        </p:spPr>
      </p:pic>
      <p:pic>
        <p:nvPicPr>
          <p:cNvPr id="321" name="Shape 321"/>
          <p:cNvPicPr preferRelativeResize="0"/>
          <p:nvPr/>
        </p:nvPicPr>
        <p:blipFill rotWithShape="1">
          <a:blip r:embed="rId37">
            <a:alphaModFix/>
          </a:blip>
          <a:srcRect t="24947" b="23783"/>
          <a:stretch/>
        </p:blipFill>
        <p:spPr>
          <a:xfrm>
            <a:off x="2584757" y="3810630"/>
            <a:ext cx="949500" cy="365103"/>
          </a:xfrm>
          <a:prstGeom prst="rect">
            <a:avLst/>
          </a:prstGeom>
          <a:noFill/>
          <a:ln>
            <a:noFill/>
          </a:ln>
        </p:spPr>
      </p:pic>
      <p:pic>
        <p:nvPicPr>
          <p:cNvPr id="322" name="Shape 322"/>
          <p:cNvPicPr preferRelativeResize="0"/>
          <p:nvPr/>
        </p:nvPicPr>
        <p:blipFill>
          <a:blip r:embed="rId38">
            <a:alphaModFix/>
          </a:blip>
          <a:stretch>
            <a:fillRect/>
          </a:stretch>
        </p:blipFill>
        <p:spPr>
          <a:xfrm>
            <a:off x="7325197" y="3749159"/>
            <a:ext cx="796800" cy="488045"/>
          </a:xfrm>
          <a:prstGeom prst="rect">
            <a:avLst/>
          </a:prstGeom>
          <a:noFill/>
          <a:ln>
            <a:noFill/>
          </a:ln>
        </p:spPr>
      </p:pic>
      <p:pic>
        <p:nvPicPr>
          <p:cNvPr id="323" name="Shape 323"/>
          <p:cNvPicPr preferRelativeResize="0"/>
          <p:nvPr/>
        </p:nvPicPr>
        <p:blipFill>
          <a:blip r:embed="rId39">
            <a:alphaModFix/>
          </a:blip>
          <a:stretch>
            <a:fillRect/>
          </a:stretch>
        </p:blipFill>
        <p:spPr>
          <a:xfrm>
            <a:off x="137925" y="3896230"/>
            <a:ext cx="1355076" cy="193902"/>
          </a:xfrm>
          <a:prstGeom prst="rect">
            <a:avLst/>
          </a:prstGeom>
          <a:noFill/>
          <a:ln>
            <a:noFill/>
          </a:ln>
        </p:spPr>
      </p:pic>
      <p:pic>
        <p:nvPicPr>
          <p:cNvPr id="324" name="Shape 324"/>
          <p:cNvPicPr preferRelativeResize="0"/>
          <p:nvPr/>
        </p:nvPicPr>
        <p:blipFill>
          <a:blip r:embed="rId40">
            <a:alphaModFix/>
          </a:blip>
          <a:stretch>
            <a:fillRect/>
          </a:stretch>
        </p:blipFill>
        <p:spPr>
          <a:xfrm>
            <a:off x="77338" y="4372072"/>
            <a:ext cx="1224984" cy="282900"/>
          </a:xfrm>
          <a:prstGeom prst="rect">
            <a:avLst/>
          </a:prstGeom>
          <a:noFill/>
          <a:ln>
            <a:noFill/>
          </a:ln>
        </p:spPr>
      </p:pic>
      <p:pic>
        <p:nvPicPr>
          <p:cNvPr id="325" name="Shape 325"/>
          <p:cNvPicPr preferRelativeResize="0"/>
          <p:nvPr/>
        </p:nvPicPr>
        <p:blipFill rotWithShape="1">
          <a:blip r:embed="rId41">
            <a:alphaModFix/>
          </a:blip>
          <a:srcRect l="15368" t="3747" r="13940" b="7654"/>
          <a:stretch/>
        </p:blipFill>
        <p:spPr>
          <a:xfrm>
            <a:off x="2214890" y="4295539"/>
            <a:ext cx="567900" cy="435965"/>
          </a:xfrm>
          <a:prstGeom prst="rect">
            <a:avLst/>
          </a:prstGeom>
          <a:noFill/>
          <a:ln>
            <a:noFill/>
          </a:ln>
        </p:spPr>
      </p:pic>
    </p:spTree>
    <p:extLst>
      <p:ext uri="{BB962C8B-B14F-4D97-AF65-F5344CB8AC3E}">
        <p14:creationId xmlns:p14="http://schemas.microsoft.com/office/powerpoint/2010/main" val="470151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Shape 356"/>
          <p:cNvSpPr txBox="1">
            <a:spLocks noGrp="1"/>
          </p:cNvSpPr>
          <p:nvPr>
            <p:ph type="title"/>
          </p:nvPr>
        </p:nvSpPr>
        <p:spPr>
          <a:xfrm>
            <a:off x="164468" y="96346"/>
            <a:ext cx="8755500" cy="674400"/>
          </a:xfrm>
          <a:prstGeom prst="rect">
            <a:avLst/>
          </a:prstGeom>
          <a:noFill/>
          <a:ln>
            <a:noFill/>
          </a:ln>
        </p:spPr>
        <p:txBody>
          <a:bodyPr lIns="121900" tIns="121900" rIns="121900" bIns="121900" anchor="ctr" anchorCtr="0">
            <a:noAutofit/>
          </a:bodyPr>
          <a:lstStyle/>
          <a:p>
            <a:pPr marL="0" marR="0" lvl="0" indent="0" algn="l" rtl="0">
              <a:lnSpc>
                <a:spcPct val="100000"/>
              </a:lnSpc>
              <a:spcBef>
                <a:spcPts val="0"/>
              </a:spcBef>
              <a:spcAft>
                <a:spcPts val="0"/>
              </a:spcAft>
              <a:buClr>
                <a:srgbClr val="FFFFFF"/>
              </a:buClr>
              <a:buSzPct val="25000"/>
              <a:buFont typeface="Helvetica Neue"/>
              <a:buNone/>
            </a:pPr>
            <a:r>
              <a:rPr lang="en-US" sz="2600" b="0" i="0" u="none" strike="noStrike" cap="none" dirty="0">
                <a:solidFill>
                  <a:srgbClr val="FFFFFF"/>
                </a:solidFill>
                <a:latin typeface="Century Gothic"/>
                <a:ea typeface="Century Gothic"/>
                <a:cs typeface="Century Gothic"/>
                <a:sym typeface="Century Gothic"/>
              </a:rPr>
              <a:t>CNCF </a:t>
            </a:r>
            <a:r>
              <a:rPr lang="zh-CN" altLang="en-US" sz="2600" b="0" i="0" u="none" strike="noStrike" cap="none" dirty="0" smtClean="0">
                <a:solidFill>
                  <a:srgbClr val="FFFFFF"/>
                </a:solidFill>
                <a:latin typeface="Century Gothic"/>
                <a:ea typeface="Century Gothic"/>
                <a:cs typeface="Century Gothic"/>
                <a:sym typeface="Century Gothic"/>
              </a:rPr>
              <a:t>会员资格价值</a:t>
            </a:r>
            <a:r>
              <a:rPr lang="en-US" sz="2600" b="0" i="0" u="none" strike="noStrike" cap="none" dirty="0" smtClean="0">
                <a:solidFill>
                  <a:srgbClr val="FFFFFF"/>
                </a:solidFill>
                <a:latin typeface="Century Gothic"/>
                <a:ea typeface="Century Gothic"/>
                <a:cs typeface="Century Gothic"/>
                <a:sym typeface="Century Gothic"/>
              </a:rPr>
              <a:t>(2</a:t>
            </a:r>
            <a:r>
              <a:rPr lang="en-US" sz="2600" b="0" i="0" u="none" strike="noStrike" cap="none" dirty="0">
                <a:solidFill>
                  <a:srgbClr val="FFFFFF"/>
                </a:solidFill>
                <a:latin typeface="Century Gothic"/>
                <a:ea typeface="Century Gothic"/>
                <a:cs typeface="Century Gothic"/>
                <a:sym typeface="Century Gothic"/>
              </a:rPr>
              <a:t>)</a:t>
            </a:r>
          </a:p>
        </p:txBody>
      </p:sp>
      <p:sp>
        <p:nvSpPr>
          <p:cNvPr id="357" name="Shape 357"/>
          <p:cNvSpPr txBox="1"/>
          <p:nvPr/>
        </p:nvSpPr>
        <p:spPr>
          <a:xfrm>
            <a:off x="276225" y="1040070"/>
            <a:ext cx="4124400" cy="32163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446CA9"/>
              </a:buClr>
              <a:buSzPct val="25000"/>
              <a:buFont typeface="Century Gothic"/>
              <a:buNone/>
            </a:pPr>
            <a:r>
              <a:rPr lang="zh-CN" altLang="en-US" sz="1800" b="1" i="0" u="none" strike="noStrike" cap="none" dirty="0" smtClean="0">
                <a:solidFill>
                  <a:srgbClr val="595959"/>
                </a:solidFill>
                <a:latin typeface="Century Gothic"/>
                <a:ea typeface="Century Gothic"/>
                <a:cs typeface="Century Gothic"/>
                <a:sym typeface="Century Gothic"/>
              </a:rPr>
              <a:t>技术领袖</a:t>
            </a:r>
            <a:endParaRPr lang="en-US" sz="1800" b="1" i="0" u="none" strike="noStrike" cap="none" dirty="0">
              <a:solidFill>
                <a:srgbClr val="595959"/>
              </a:solidFill>
              <a:latin typeface="Century Gothic"/>
              <a:ea typeface="Century Gothic"/>
              <a:cs typeface="Century Gothic"/>
              <a:sym typeface="Century Gothic"/>
            </a:endParaRPr>
          </a:p>
          <a:p>
            <a:pPr marL="117475" marR="0" lvl="0" indent="-117475" algn="l" rtl="0">
              <a:lnSpc>
                <a:spcPct val="100000"/>
              </a:lnSpc>
              <a:spcBef>
                <a:spcPts val="600"/>
              </a:spcBef>
              <a:spcAft>
                <a:spcPts val="0"/>
              </a:spcAft>
              <a:buClr>
                <a:srgbClr val="446CA9"/>
              </a:buClr>
              <a:buSzPct val="100000"/>
              <a:buFont typeface="Arial"/>
              <a:buChar char="•"/>
            </a:pPr>
            <a:r>
              <a:rPr lang="zh-CN" altLang="en-US" sz="1500" b="0" i="0" u="none" strike="noStrike" cap="none" dirty="0" smtClean="0">
                <a:solidFill>
                  <a:srgbClr val="595959"/>
                </a:solidFill>
                <a:latin typeface="Century Gothic"/>
                <a:ea typeface="Century Gothic"/>
                <a:cs typeface="Century Gothic"/>
                <a:sym typeface="Century Gothic"/>
              </a:rPr>
              <a:t>为</a:t>
            </a:r>
            <a:r>
              <a:rPr lang="en-US" altLang="zh-CN" sz="1500" b="0" i="0" u="none" strike="noStrike" cap="none" dirty="0" smtClean="0">
                <a:solidFill>
                  <a:srgbClr val="595959"/>
                </a:solidFill>
                <a:latin typeface="Century Gothic"/>
                <a:ea typeface="Century Gothic"/>
                <a:cs typeface="Century Gothic"/>
                <a:sym typeface="Century Gothic"/>
              </a:rPr>
              <a:t>CNCF</a:t>
            </a:r>
            <a:r>
              <a:rPr lang="zh-CN" altLang="en-US" sz="1500" b="0" i="0" u="none" strike="noStrike" cap="none" dirty="0" smtClean="0">
                <a:solidFill>
                  <a:srgbClr val="595959"/>
                </a:solidFill>
                <a:latin typeface="Century Gothic"/>
                <a:ea typeface="Century Gothic"/>
                <a:cs typeface="Century Gothic"/>
                <a:sym typeface="Century Gothic"/>
              </a:rPr>
              <a:t>做出贡献并影响</a:t>
            </a:r>
            <a:r>
              <a:rPr lang="en-US" altLang="zh-CN" sz="1500" b="0" i="0" u="none" strike="noStrike" cap="none" dirty="0" smtClean="0">
                <a:solidFill>
                  <a:srgbClr val="595959"/>
                </a:solidFill>
                <a:latin typeface="Century Gothic"/>
                <a:ea typeface="Century Gothic"/>
                <a:cs typeface="Century Gothic"/>
                <a:sym typeface="Century Gothic"/>
              </a:rPr>
              <a:t>CNCF</a:t>
            </a:r>
            <a:r>
              <a:rPr lang="zh-CN" altLang="en-US" sz="1500" b="0" i="0" u="none" strike="noStrike" cap="none" dirty="0" smtClean="0">
                <a:solidFill>
                  <a:srgbClr val="595959"/>
                </a:solidFill>
                <a:latin typeface="Century Gothic"/>
                <a:ea typeface="Century Gothic"/>
                <a:cs typeface="Century Gothic"/>
                <a:sym typeface="Century Gothic"/>
              </a:rPr>
              <a:t>技术发展方向</a:t>
            </a:r>
            <a:endParaRPr lang="en-US" sz="1500" b="0" i="0" u="none" strike="noStrike" cap="none" dirty="0">
              <a:solidFill>
                <a:srgbClr val="595959"/>
              </a:solidFill>
              <a:latin typeface="Century Gothic"/>
              <a:ea typeface="Century Gothic"/>
              <a:cs typeface="Century Gothic"/>
              <a:sym typeface="Century Gothic"/>
            </a:endParaRPr>
          </a:p>
          <a:p>
            <a:pPr marL="117475" marR="0" lvl="0" indent="-117475" algn="l" rtl="0">
              <a:lnSpc>
                <a:spcPct val="100000"/>
              </a:lnSpc>
              <a:spcBef>
                <a:spcPts val="600"/>
              </a:spcBef>
              <a:spcAft>
                <a:spcPts val="0"/>
              </a:spcAft>
              <a:buClr>
                <a:srgbClr val="446CA9"/>
              </a:buClr>
              <a:buSzPct val="100000"/>
              <a:buFont typeface="Arial"/>
              <a:buChar char="•"/>
            </a:pPr>
            <a:r>
              <a:rPr lang="zh-CN" altLang="en-US" sz="1500" b="0" i="0" u="none" strike="noStrike" cap="none" dirty="0" smtClean="0">
                <a:solidFill>
                  <a:srgbClr val="595959"/>
                </a:solidFill>
                <a:latin typeface="Century Gothic"/>
                <a:ea typeface="Century Gothic"/>
                <a:cs typeface="Century Gothic"/>
                <a:sym typeface="Century Gothic"/>
              </a:rPr>
              <a:t>积极领导未来技术的提升和拓展，使您的业务从中受益</a:t>
            </a:r>
            <a:endParaRPr lang="en-US" sz="1500" b="0" i="0" u="none" strike="noStrike" cap="none" dirty="0">
              <a:solidFill>
                <a:srgbClr val="595959"/>
              </a:solidFill>
              <a:latin typeface="Century Gothic"/>
              <a:ea typeface="Century Gothic"/>
              <a:cs typeface="Century Gothic"/>
              <a:sym typeface="Century Gothic"/>
            </a:endParaRPr>
          </a:p>
          <a:p>
            <a:pPr marL="117475" marR="0" lvl="0" indent="-117475" algn="l" rtl="0">
              <a:lnSpc>
                <a:spcPct val="100000"/>
              </a:lnSpc>
              <a:spcBef>
                <a:spcPts val="600"/>
              </a:spcBef>
              <a:spcAft>
                <a:spcPts val="0"/>
              </a:spcAft>
              <a:buClr>
                <a:srgbClr val="446CA9"/>
              </a:buClr>
              <a:buSzPct val="100000"/>
              <a:buFont typeface="Arial"/>
              <a:buChar char="•"/>
            </a:pPr>
            <a:r>
              <a:rPr lang="zh-CN" altLang="en-US" sz="1500" b="0" i="0" u="none" strike="noStrike" cap="none" dirty="0" smtClean="0">
                <a:solidFill>
                  <a:srgbClr val="595959"/>
                </a:solidFill>
                <a:latin typeface="Century Gothic"/>
                <a:ea typeface="Century Gothic"/>
                <a:cs typeface="Century Gothic"/>
                <a:sym typeface="Century Gothic"/>
              </a:rPr>
              <a:t>有资格指导相关技术规范的制定，以及参与未来技术发展蓝图的制定。</a:t>
            </a:r>
            <a:endParaRPr lang="en-US" sz="1500" b="0" i="0" u="none" strike="noStrike" cap="none" dirty="0">
              <a:solidFill>
                <a:srgbClr val="595959"/>
              </a:solidFill>
              <a:latin typeface="Century Gothic"/>
              <a:ea typeface="Century Gothic"/>
              <a:cs typeface="Century Gothic"/>
              <a:sym typeface="Century Gothic"/>
            </a:endParaRPr>
          </a:p>
        </p:txBody>
      </p:sp>
      <p:sp>
        <p:nvSpPr>
          <p:cNvPr id="358" name="Shape 358"/>
          <p:cNvSpPr txBox="1"/>
          <p:nvPr/>
        </p:nvSpPr>
        <p:spPr>
          <a:xfrm>
            <a:off x="4467225" y="1040070"/>
            <a:ext cx="4452900" cy="37548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446CA9"/>
              </a:buClr>
              <a:buSzPct val="25000"/>
              <a:buFont typeface="Century Gothic"/>
              <a:buNone/>
            </a:pPr>
            <a:r>
              <a:rPr lang="zh-CN" altLang="en-US" sz="1800" b="1" i="0" u="none" strike="noStrike" cap="none" dirty="0" smtClean="0">
                <a:solidFill>
                  <a:srgbClr val="595959"/>
                </a:solidFill>
                <a:latin typeface="Century Gothic"/>
                <a:ea typeface="Century Gothic"/>
                <a:cs typeface="Century Gothic"/>
                <a:sym typeface="Century Gothic"/>
              </a:rPr>
              <a:t>学习和参与</a:t>
            </a:r>
            <a:endParaRPr lang="en-US" sz="1800" b="1" i="0" u="none" strike="noStrike" cap="none" dirty="0">
              <a:solidFill>
                <a:srgbClr val="595959"/>
              </a:solidFill>
              <a:latin typeface="Century Gothic"/>
              <a:ea typeface="Century Gothic"/>
              <a:cs typeface="Century Gothic"/>
              <a:sym typeface="Century Gothic"/>
            </a:endParaRPr>
          </a:p>
          <a:p>
            <a:pPr marL="117475" marR="0" lvl="0" indent="-117475" algn="l" rtl="0">
              <a:lnSpc>
                <a:spcPct val="100000"/>
              </a:lnSpc>
              <a:spcBef>
                <a:spcPts val="600"/>
              </a:spcBef>
              <a:spcAft>
                <a:spcPts val="0"/>
              </a:spcAft>
              <a:buClr>
                <a:srgbClr val="446CA9"/>
              </a:buClr>
              <a:buSzPct val="100000"/>
              <a:buFont typeface="Arial"/>
              <a:buChar char="•"/>
            </a:pPr>
            <a:r>
              <a:rPr lang="zh-CN" altLang="en-US" sz="1500" b="0" i="0" u="none" strike="noStrike" cap="none" dirty="0" smtClean="0">
                <a:solidFill>
                  <a:srgbClr val="595959"/>
                </a:solidFill>
                <a:latin typeface="Century Gothic"/>
                <a:ea typeface="Century Gothic"/>
                <a:cs typeface="Century Gothic"/>
                <a:sym typeface="Century Gothic"/>
              </a:rPr>
              <a:t>置身于会员社区，进行会员单位之间协同合作，便于拓展企业的云规划蓝图</a:t>
            </a:r>
          </a:p>
          <a:p>
            <a:pPr marL="117475" marR="0" lvl="0" indent="-117475" algn="l" rtl="0">
              <a:lnSpc>
                <a:spcPct val="100000"/>
              </a:lnSpc>
              <a:spcBef>
                <a:spcPts val="600"/>
              </a:spcBef>
              <a:spcAft>
                <a:spcPts val="0"/>
              </a:spcAft>
              <a:buClr>
                <a:srgbClr val="446CA9"/>
              </a:buClr>
              <a:buSzPct val="100000"/>
              <a:buFont typeface="Arial"/>
              <a:buChar char="•"/>
            </a:pPr>
            <a:r>
              <a:rPr lang="zh-CN" altLang="en-US" sz="1500" b="0" i="0" u="none" strike="noStrike" cap="none" dirty="0" smtClean="0">
                <a:solidFill>
                  <a:srgbClr val="595959"/>
                </a:solidFill>
                <a:latin typeface="Century Gothic"/>
                <a:ea typeface="Century Gothic"/>
                <a:cs typeface="Century Gothic"/>
                <a:sym typeface="Century Gothic"/>
              </a:rPr>
              <a:t>方便进行同业之间，同行业之间的共同合作。</a:t>
            </a:r>
            <a:endParaRPr lang="en-US" sz="1500" b="0" i="0" u="none" strike="noStrike" cap="none" dirty="0">
              <a:solidFill>
                <a:srgbClr val="595959"/>
              </a:solidFill>
              <a:latin typeface="Century Gothic"/>
              <a:ea typeface="Century Gothic"/>
              <a:cs typeface="Century Gothic"/>
              <a:sym typeface="Century Gothic"/>
            </a:endParaRPr>
          </a:p>
          <a:p>
            <a:pPr marL="117475" marR="0" lvl="0" indent="-117475" algn="l" rtl="0">
              <a:lnSpc>
                <a:spcPct val="100000"/>
              </a:lnSpc>
              <a:spcBef>
                <a:spcPts val="600"/>
              </a:spcBef>
              <a:spcAft>
                <a:spcPts val="0"/>
              </a:spcAft>
              <a:buClr>
                <a:srgbClr val="446CA9"/>
              </a:buClr>
              <a:buSzPct val="100000"/>
              <a:buFont typeface="Arial"/>
              <a:buChar char="•"/>
            </a:pPr>
            <a:r>
              <a:rPr lang="zh-CN" altLang="en-US" sz="1500" b="0" i="0" u="none" strike="noStrike" cap="none" dirty="0" smtClean="0">
                <a:solidFill>
                  <a:srgbClr val="595959"/>
                </a:solidFill>
                <a:latin typeface="Century Gothic"/>
                <a:ea typeface="Century Gothic"/>
                <a:cs typeface="Century Gothic"/>
                <a:sym typeface="Century Gothic"/>
              </a:rPr>
              <a:t>在原生云平台上设计产品的应用和服务，使之成为平台上统筹管理容器中的一个微服务部分。</a:t>
            </a:r>
            <a:endParaRPr lang="en-US" sz="1500" b="0" i="0" u="none" strike="noStrike" cap="none" dirty="0">
              <a:solidFill>
                <a:srgbClr val="595959"/>
              </a:solidFill>
              <a:latin typeface="Century Gothic"/>
              <a:ea typeface="Century Gothic"/>
              <a:cs typeface="Century Gothic"/>
              <a:sym typeface="Century Gothic"/>
            </a:endParaRPr>
          </a:p>
          <a:p>
            <a:pPr marL="117475" marR="0" lvl="0" indent="-117475" algn="l" rtl="0">
              <a:lnSpc>
                <a:spcPct val="100000"/>
              </a:lnSpc>
              <a:spcBef>
                <a:spcPts val="600"/>
              </a:spcBef>
              <a:spcAft>
                <a:spcPts val="0"/>
              </a:spcAft>
              <a:buClr>
                <a:srgbClr val="446CA9"/>
              </a:buClr>
              <a:buSzPct val="100000"/>
              <a:buFont typeface="Arial"/>
              <a:buChar char="•"/>
            </a:pPr>
            <a:r>
              <a:rPr lang="zh-CN" altLang="en-US" sz="1500" b="0" i="0" u="none" strike="noStrike" cap="none" dirty="0" smtClean="0">
                <a:solidFill>
                  <a:srgbClr val="595959"/>
                </a:solidFill>
                <a:latin typeface="Century Gothic"/>
                <a:ea typeface="Century Gothic"/>
                <a:cs typeface="Century Gothic"/>
                <a:sym typeface="Century Gothic"/>
              </a:rPr>
              <a:t>可以生产产品和确保</a:t>
            </a:r>
            <a:r>
              <a:rPr lang="en-US" altLang="zh-CN" sz="1500" b="0" i="0" u="none" strike="noStrike" cap="none" dirty="0" smtClean="0">
                <a:solidFill>
                  <a:srgbClr val="595959"/>
                </a:solidFill>
                <a:latin typeface="Century Gothic"/>
                <a:ea typeface="Century Gothic"/>
                <a:cs typeface="Century Gothic"/>
                <a:sym typeface="Century Gothic"/>
              </a:rPr>
              <a:t>app</a:t>
            </a:r>
            <a:r>
              <a:rPr lang="zh-CN" altLang="en-US" sz="1500" b="0" i="0" u="none" strike="noStrike" cap="none" dirty="0" smtClean="0">
                <a:solidFill>
                  <a:srgbClr val="595959"/>
                </a:solidFill>
                <a:latin typeface="Century Gothic"/>
                <a:ea typeface="Century Gothic"/>
                <a:cs typeface="Century Gothic"/>
                <a:sym typeface="Century Gothic"/>
              </a:rPr>
              <a:t>安全同时进行，因为拥有让两者在未来同时运行的知识保障</a:t>
            </a:r>
            <a:endParaRPr lang="en-US" sz="1500" b="0" i="0" u="none" strike="noStrike" cap="none" dirty="0">
              <a:solidFill>
                <a:srgbClr val="595959"/>
              </a:solidFill>
              <a:latin typeface="Century Gothic"/>
              <a:ea typeface="Century Gothic"/>
              <a:cs typeface="Century Gothic"/>
              <a:sym typeface="Century Gothic"/>
            </a:endParaRPr>
          </a:p>
          <a:p>
            <a:pPr marL="117475" marR="0" lvl="0" indent="-117475" algn="l" rtl="0">
              <a:lnSpc>
                <a:spcPct val="100000"/>
              </a:lnSpc>
              <a:spcBef>
                <a:spcPts val="600"/>
              </a:spcBef>
              <a:spcAft>
                <a:spcPts val="0"/>
              </a:spcAft>
              <a:buClr>
                <a:srgbClr val="446CA9"/>
              </a:buClr>
              <a:buSzPct val="100000"/>
              <a:buFont typeface="Arial"/>
              <a:buChar char="•"/>
            </a:pPr>
            <a:r>
              <a:rPr lang="zh-CN" altLang="en-US" sz="1500" b="0" i="0" u="none" strike="noStrike" cap="none" dirty="0" smtClean="0">
                <a:solidFill>
                  <a:srgbClr val="595959"/>
                </a:solidFill>
                <a:latin typeface="Century Gothic"/>
                <a:ea typeface="Century Gothic"/>
                <a:cs typeface="Century Gothic"/>
                <a:sym typeface="Century Gothic"/>
              </a:rPr>
              <a:t>有资格担任</a:t>
            </a:r>
            <a:r>
              <a:rPr lang="en-US" altLang="zh-CN" sz="1500" b="0" i="0" u="none" strike="noStrike" cap="none" dirty="0" smtClean="0">
                <a:solidFill>
                  <a:srgbClr val="595959"/>
                </a:solidFill>
                <a:latin typeface="Century Gothic"/>
                <a:ea typeface="Century Gothic"/>
                <a:cs typeface="Century Gothic"/>
                <a:sym typeface="Century Gothic"/>
              </a:rPr>
              <a:t>CNCF</a:t>
            </a:r>
            <a:r>
              <a:rPr lang="zh-CN" altLang="en-US" sz="1500" b="0" i="0" u="none" strike="noStrike" cap="none" dirty="0" smtClean="0">
                <a:solidFill>
                  <a:srgbClr val="595959"/>
                </a:solidFill>
                <a:latin typeface="Century Gothic"/>
                <a:ea typeface="Century Gothic"/>
                <a:cs typeface="Century Gothic"/>
                <a:sym typeface="Century Gothic"/>
              </a:rPr>
              <a:t>大使</a:t>
            </a:r>
            <a:endParaRPr lang="en-US" sz="1500" b="0" i="0" u="none" strike="noStrike" cap="none" dirty="0">
              <a:solidFill>
                <a:srgbClr val="595959"/>
              </a:solidFill>
              <a:latin typeface="Century Gothic"/>
              <a:ea typeface="Century Gothic"/>
              <a:cs typeface="Century Gothic"/>
              <a:sym typeface="Century Gothic"/>
            </a:endParaRPr>
          </a:p>
        </p:txBody>
      </p:sp>
      <p:sp>
        <p:nvSpPr>
          <p:cNvPr id="359" name="Shape 359"/>
          <p:cNvSpPr txBox="1">
            <a:spLocks noGrp="1"/>
          </p:cNvSpPr>
          <p:nvPr>
            <p:ph type="sldNum" idx="12"/>
          </p:nvPr>
        </p:nvSpPr>
        <p:spPr>
          <a:xfrm>
            <a:off x="8556783" y="4749850"/>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US"/>
              <a:t>20</a:t>
            </a:fld>
            <a:endParaRPr 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sp>
        <p:nvSpPr>
          <p:cNvPr id="364" name="Shape 364"/>
          <p:cNvSpPr txBox="1">
            <a:spLocks noGrp="1"/>
          </p:cNvSpPr>
          <p:nvPr>
            <p:ph type="title"/>
          </p:nvPr>
        </p:nvSpPr>
        <p:spPr>
          <a:xfrm>
            <a:off x="164468" y="96346"/>
            <a:ext cx="8755500" cy="674400"/>
          </a:xfrm>
          <a:prstGeom prst="rect">
            <a:avLst/>
          </a:prstGeom>
          <a:noFill/>
          <a:ln>
            <a:noFill/>
          </a:ln>
        </p:spPr>
        <p:txBody>
          <a:bodyPr lIns="121900" tIns="121900" rIns="121900" bIns="121900" anchor="ctr" anchorCtr="0">
            <a:noAutofit/>
          </a:bodyPr>
          <a:lstStyle/>
          <a:p>
            <a:pPr marL="0" marR="0" lvl="0" indent="0" algn="l" rtl="0">
              <a:lnSpc>
                <a:spcPct val="100000"/>
              </a:lnSpc>
              <a:spcBef>
                <a:spcPts val="0"/>
              </a:spcBef>
              <a:spcAft>
                <a:spcPts val="0"/>
              </a:spcAft>
              <a:buClr>
                <a:srgbClr val="FFFFFF"/>
              </a:buClr>
              <a:buSzPct val="25000"/>
              <a:buFont typeface="Helvetica Neue"/>
              <a:buNone/>
            </a:pPr>
            <a:r>
              <a:rPr lang="en-US" sz="2600" b="0" i="0" u="none" strike="noStrike" cap="none" dirty="0">
                <a:solidFill>
                  <a:srgbClr val="FFFFFF"/>
                </a:solidFill>
                <a:latin typeface="Century Gothic"/>
                <a:ea typeface="Century Gothic"/>
                <a:cs typeface="Century Gothic"/>
                <a:sym typeface="Century Gothic"/>
              </a:rPr>
              <a:t>CNCF </a:t>
            </a:r>
            <a:r>
              <a:rPr lang="zh-CN" altLang="en-US" sz="2600" b="0" i="0" u="none" strike="noStrike" cap="none" dirty="0" smtClean="0">
                <a:solidFill>
                  <a:srgbClr val="FFFFFF"/>
                </a:solidFill>
                <a:latin typeface="Century Gothic"/>
                <a:ea typeface="Century Gothic"/>
                <a:cs typeface="Century Gothic"/>
                <a:sym typeface="Century Gothic"/>
              </a:rPr>
              <a:t>各会员资格相对应的权益和会费 </a:t>
            </a:r>
            <a:r>
              <a:rPr lang="en-US" sz="2600" b="0" i="0" u="none" strike="noStrike" cap="none" dirty="0" smtClean="0">
                <a:solidFill>
                  <a:srgbClr val="FFFFFF"/>
                </a:solidFill>
                <a:latin typeface="Century Gothic"/>
                <a:ea typeface="Century Gothic"/>
                <a:cs typeface="Century Gothic"/>
                <a:sym typeface="Century Gothic"/>
              </a:rPr>
              <a:t>(</a:t>
            </a:r>
            <a:r>
              <a:rPr lang="en-US" sz="2600" b="0" i="0" u="none" strike="noStrike" cap="none" dirty="0">
                <a:solidFill>
                  <a:srgbClr val="FFFFFF"/>
                </a:solidFill>
                <a:latin typeface="Century Gothic"/>
                <a:ea typeface="Century Gothic"/>
                <a:cs typeface="Century Gothic"/>
                <a:sym typeface="Century Gothic"/>
              </a:rPr>
              <a:t>1)</a:t>
            </a:r>
          </a:p>
        </p:txBody>
      </p:sp>
      <p:sp>
        <p:nvSpPr>
          <p:cNvPr id="365" name="Shape 365"/>
          <p:cNvSpPr txBox="1"/>
          <p:nvPr/>
        </p:nvSpPr>
        <p:spPr>
          <a:xfrm>
            <a:off x="276225" y="963875"/>
            <a:ext cx="4060200" cy="38319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446CA9"/>
              </a:buClr>
              <a:buSzPct val="25000"/>
              <a:buFont typeface="Century Gothic"/>
              <a:buNone/>
            </a:pPr>
            <a:r>
              <a:rPr lang="zh-CN" altLang="en-US" sz="1800" b="1" i="0" u="none" strike="noStrike" cap="none" dirty="0" smtClean="0">
                <a:solidFill>
                  <a:srgbClr val="595959"/>
                </a:solidFill>
                <a:latin typeface="Century Gothic"/>
                <a:ea typeface="Century Gothic"/>
                <a:cs typeface="Century Gothic"/>
                <a:sym typeface="Century Gothic"/>
              </a:rPr>
              <a:t>白金会员</a:t>
            </a:r>
            <a:endParaRPr lang="en-US" sz="1800" b="1" i="0" u="none" strike="noStrike" cap="none" dirty="0">
              <a:solidFill>
                <a:srgbClr val="595959"/>
              </a:solidFill>
              <a:latin typeface="Century Gothic"/>
              <a:ea typeface="Century Gothic"/>
              <a:cs typeface="Century Gothic"/>
              <a:sym typeface="Century Gothic"/>
            </a:endParaRPr>
          </a:p>
          <a:p>
            <a:pPr marL="117475" marR="0" lvl="0" indent="-117475" algn="l" rtl="0">
              <a:lnSpc>
                <a:spcPct val="100000"/>
              </a:lnSpc>
              <a:spcBef>
                <a:spcPts val="600"/>
              </a:spcBef>
              <a:spcAft>
                <a:spcPts val="0"/>
              </a:spcAft>
              <a:buClr>
                <a:srgbClr val="446CA9"/>
              </a:buClr>
              <a:buSzPct val="100000"/>
              <a:buFont typeface="Arial"/>
              <a:buChar char="•"/>
            </a:pPr>
            <a:r>
              <a:rPr lang="zh-CN" altLang="en-US" sz="1500" b="0" i="0" u="none" strike="noStrike" cap="none" dirty="0" smtClean="0">
                <a:solidFill>
                  <a:srgbClr val="595959"/>
                </a:solidFill>
                <a:latin typeface="Century Gothic"/>
                <a:ea typeface="Century Gothic"/>
                <a:cs typeface="Century Gothic"/>
                <a:sym typeface="Century Gothic"/>
              </a:rPr>
              <a:t>可任命一名代表加入</a:t>
            </a:r>
            <a:r>
              <a:rPr lang="en-US" altLang="zh-CN" sz="1500" b="0" i="0" u="none" strike="noStrike" cap="none" dirty="0" smtClean="0">
                <a:solidFill>
                  <a:srgbClr val="595959"/>
                </a:solidFill>
                <a:latin typeface="Century Gothic"/>
                <a:ea typeface="Century Gothic"/>
                <a:cs typeface="Century Gothic"/>
                <a:sym typeface="Century Gothic"/>
              </a:rPr>
              <a:t>CNCF</a:t>
            </a:r>
            <a:r>
              <a:rPr lang="zh-CN" altLang="en-US" sz="1500" b="0" i="0" u="none" strike="noStrike" cap="none" dirty="0" smtClean="0">
                <a:solidFill>
                  <a:srgbClr val="595959"/>
                </a:solidFill>
                <a:latin typeface="Century Gothic"/>
                <a:ea typeface="Century Gothic"/>
                <a:cs typeface="Century Gothic"/>
                <a:sym typeface="Century Gothic"/>
              </a:rPr>
              <a:t>管委会</a:t>
            </a:r>
            <a:endParaRPr lang="en-US" sz="1500" b="0" i="0" u="none" strike="noStrike" cap="none" dirty="0">
              <a:solidFill>
                <a:srgbClr val="595959"/>
              </a:solidFill>
              <a:latin typeface="Century Gothic"/>
              <a:ea typeface="Century Gothic"/>
              <a:cs typeface="Century Gothic"/>
              <a:sym typeface="Century Gothic"/>
            </a:endParaRPr>
          </a:p>
          <a:p>
            <a:pPr marL="117475" marR="0" lvl="0" indent="-117475" algn="l" rtl="0">
              <a:lnSpc>
                <a:spcPct val="100000"/>
              </a:lnSpc>
              <a:spcBef>
                <a:spcPts val="600"/>
              </a:spcBef>
              <a:spcAft>
                <a:spcPts val="0"/>
              </a:spcAft>
              <a:buClr>
                <a:srgbClr val="446CA9"/>
              </a:buClr>
              <a:buSzPct val="100000"/>
              <a:buFont typeface="Arial"/>
              <a:buChar char="•"/>
            </a:pPr>
            <a:r>
              <a:rPr lang="zh-CN" altLang="en-US" sz="1500" b="0" i="0" u="none" strike="noStrike" cap="none" dirty="0" smtClean="0">
                <a:solidFill>
                  <a:srgbClr val="595959"/>
                </a:solidFill>
                <a:latin typeface="Century Gothic"/>
                <a:ea typeface="Century Gothic"/>
                <a:cs typeface="Century Gothic"/>
                <a:sym typeface="Century Gothic"/>
              </a:rPr>
              <a:t>可任命一名代表在管委会下属的任何分委员会或对任何活动行使投票权。</a:t>
            </a:r>
          </a:p>
          <a:p>
            <a:pPr marL="117475" marR="0" lvl="0" indent="-117475" algn="l" rtl="0">
              <a:lnSpc>
                <a:spcPct val="100000"/>
              </a:lnSpc>
              <a:spcBef>
                <a:spcPts val="600"/>
              </a:spcBef>
              <a:spcAft>
                <a:spcPts val="0"/>
              </a:spcAft>
              <a:buClr>
                <a:srgbClr val="446CA9"/>
              </a:buClr>
              <a:buSzPct val="100000"/>
              <a:buFont typeface="Arial"/>
              <a:buChar char="•"/>
            </a:pPr>
            <a:r>
              <a:rPr lang="zh-CN" altLang="en-US" sz="1500" b="0" i="0" u="none" strike="noStrike" cap="none" dirty="0" smtClean="0">
                <a:solidFill>
                  <a:srgbClr val="595959"/>
                </a:solidFill>
                <a:latin typeface="Century Gothic"/>
                <a:ea typeface="Century Gothic"/>
                <a:cs typeface="Century Gothic"/>
                <a:sym typeface="Century Gothic"/>
              </a:rPr>
              <a:t>在网站及其他任何会员展示活动中占据最显著的位置</a:t>
            </a:r>
            <a:endParaRPr lang="en-US" sz="1500" b="0" i="0" u="none" strike="noStrike" cap="none" dirty="0">
              <a:solidFill>
                <a:srgbClr val="595959"/>
              </a:solidFill>
              <a:latin typeface="Century Gothic"/>
              <a:ea typeface="Century Gothic"/>
              <a:cs typeface="Century Gothic"/>
              <a:sym typeface="Century Gothic"/>
            </a:endParaRPr>
          </a:p>
          <a:p>
            <a:pPr marL="117475" marR="0" lvl="0" indent="-117475" algn="l" rtl="0">
              <a:lnSpc>
                <a:spcPct val="100000"/>
              </a:lnSpc>
              <a:spcBef>
                <a:spcPts val="600"/>
              </a:spcBef>
              <a:spcAft>
                <a:spcPts val="0"/>
              </a:spcAft>
              <a:buClr>
                <a:srgbClr val="446CA9"/>
              </a:buClr>
              <a:buSzPct val="100000"/>
              <a:buFont typeface="Arial"/>
              <a:buChar char="•"/>
            </a:pPr>
            <a:r>
              <a:rPr lang="zh-CN" altLang="en-US" sz="1500" dirty="0" smtClean="0">
                <a:solidFill>
                  <a:srgbClr val="595959"/>
                </a:solidFill>
                <a:latin typeface="Century Gothic"/>
                <a:ea typeface="Century Gothic"/>
                <a:cs typeface="Century Gothic"/>
                <a:sym typeface="Century Gothic"/>
              </a:rPr>
              <a:t>可以进入</a:t>
            </a:r>
            <a:r>
              <a:rPr lang="en-US" altLang="zh-CN" sz="1500" dirty="0" smtClean="0">
                <a:solidFill>
                  <a:srgbClr val="595959"/>
                </a:solidFill>
                <a:latin typeface="Century Gothic"/>
                <a:ea typeface="Century Gothic"/>
                <a:cs typeface="Century Gothic"/>
                <a:sym typeface="Century Gothic"/>
              </a:rPr>
              <a:t>LF</a:t>
            </a:r>
            <a:r>
              <a:rPr lang="zh-CN" altLang="en-US" sz="1500" dirty="0" smtClean="0">
                <a:solidFill>
                  <a:srgbClr val="595959"/>
                </a:solidFill>
                <a:latin typeface="Century Gothic"/>
                <a:ea typeface="Century Gothic"/>
                <a:cs typeface="Century Gothic"/>
                <a:sym typeface="Century Gothic"/>
              </a:rPr>
              <a:t>的邀请名单－仅限开源领导会议</a:t>
            </a:r>
            <a:endParaRPr lang="en-US" sz="1500" dirty="0">
              <a:solidFill>
                <a:srgbClr val="595959"/>
              </a:solidFill>
              <a:latin typeface="Century Gothic"/>
              <a:ea typeface="Century Gothic"/>
              <a:cs typeface="Century Gothic"/>
              <a:sym typeface="Century Gothic"/>
            </a:endParaRPr>
          </a:p>
          <a:p>
            <a:pPr marL="117475" marR="0" lvl="0" indent="-117475" algn="l" rtl="0">
              <a:lnSpc>
                <a:spcPct val="100000"/>
              </a:lnSpc>
              <a:spcBef>
                <a:spcPts val="600"/>
              </a:spcBef>
              <a:spcAft>
                <a:spcPts val="0"/>
              </a:spcAft>
              <a:buClr>
                <a:srgbClr val="446CA9"/>
              </a:buClr>
              <a:buSzPct val="100000"/>
              <a:buFont typeface="Arial"/>
              <a:buChar char="•"/>
            </a:pPr>
            <a:r>
              <a:rPr lang="zh-CN" altLang="en-US" sz="1500" b="0" i="0" u="none" strike="noStrike" cap="none" dirty="0" smtClean="0">
                <a:solidFill>
                  <a:srgbClr val="595959"/>
                </a:solidFill>
                <a:latin typeface="Century Gothic"/>
                <a:ea typeface="Century Gothic"/>
                <a:cs typeface="Century Gothic"/>
                <a:sym typeface="Century Gothic"/>
              </a:rPr>
              <a:t>可随时与</a:t>
            </a:r>
            <a:r>
              <a:rPr lang="en-US" altLang="zh-CN" sz="1500" b="0" i="0" u="none" strike="noStrike" cap="none" dirty="0" smtClean="0">
                <a:solidFill>
                  <a:srgbClr val="595959"/>
                </a:solidFill>
                <a:latin typeface="Century Gothic"/>
                <a:ea typeface="Century Gothic"/>
                <a:cs typeface="Century Gothic"/>
                <a:sym typeface="Century Gothic"/>
              </a:rPr>
              <a:t>CNCF</a:t>
            </a:r>
            <a:r>
              <a:rPr lang="zh-CN" altLang="en-US" sz="1500" b="0" i="0" u="none" strike="noStrike" cap="none" dirty="0" smtClean="0">
                <a:solidFill>
                  <a:srgbClr val="595959"/>
                </a:solidFill>
                <a:latin typeface="Century Gothic"/>
                <a:ea typeface="Century Gothic"/>
                <a:cs typeface="Century Gothic"/>
                <a:sym typeface="Century Gothic"/>
              </a:rPr>
              <a:t>执行董事或其他工作人员进行单独的沟通交流</a:t>
            </a:r>
          </a:p>
          <a:p>
            <a:pPr marL="117475" marR="0" lvl="0" indent="-117475" algn="l" rtl="0">
              <a:lnSpc>
                <a:spcPct val="100000"/>
              </a:lnSpc>
              <a:spcBef>
                <a:spcPts val="600"/>
              </a:spcBef>
              <a:spcAft>
                <a:spcPts val="0"/>
              </a:spcAft>
              <a:buClr>
                <a:srgbClr val="446CA9"/>
              </a:buClr>
              <a:buSzPct val="100000"/>
              <a:buFont typeface="Arial"/>
              <a:buChar char="•"/>
            </a:pPr>
            <a:r>
              <a:rPr lang="zh-CN" altLang="en-US" sz="1500" b="0" i="0" u="none" strike="noStrike" cap="none" dirty="0" smtClean="0">
                <a:solidFill>
                  <a:srgbClr val="595959"/>
                </a:solidFill>
                <a:latin typeface="Century Gothic"/>
                <a:ea typeface="Century Gothic"/>
                <a:cs typeface="Century Gothic"/>
                <a:sym typeface="Century Gothic"/>
              </a:rPr>
              <a:t>会费</a:t>
            </a:r>
            <a:r>
              <a:rPr lang="en-US" sz="1500" b="0" i="0" u="none" strike="noStrike" cap="none" dirty="0" smtClean="0">
                <a:solidFill>
                  <a:srgbClr val="595959"/>
                </a:solidFill>
                <a:latin typeface="Century Gothic"/>
                <a:ea typeface="Century Gothic"/>
                <a:cs typeface="Century Gothic"/>
                <a:sym typeface="Century Gothic"/>
              </a:rPr>
              <a:t>$350,000 </a:t>
            </a:r>
            <a:r>
              <a:rPr lang="zh-CN" altLang="en-US" sz="1500" b="0" i="0" u="none" strike="noStrike" cap="none" dirty="0" smtClean="0">
                <a:solidFill>
                  <a:srgbClr val="595959"/>
                </a:solidFill>
                <a:latin typeface="Century Gothic"/>
                <a:ea typeface="Century Gothic"/>
                <a:cs typeface="Century Gothic"/>
                <a:sym typeface="Century Gothic"/>
              </a:rPr>
              <a:t>每年</a:t>
            </a:r>
            <a:endParaRPr sz="1500" b="0" i="0" u="none" strike="noStrike" cap="none" dirty="0">
              <a:solidFill>
                <a:srgbClr val="595959"/>
              </a:solidFill>
              <a:latin typeface="Century Gothic"/>
              <a:ea typeface="Century Gothic"/>
              <a:cs typeface="Century Gothic"/>
              <a:sym typeface="Century Gothic"/>
            </a:endParaRPr>
          </a:p>
        </p:txBody>
      </p:sp>
      <p:sp>
        <p:nvSpPr>
          <p:cNvPr id="366" name="Shape 366"/>
          <p:cNvSpPr txBox="1"/>
          <p:nvPr/>
        </p:nvSpPr>
        <p:spPr>
          <a:xfrm>
            <a:off x="4467225" y="963870"/>
            <a:ext cx="4452900" cy="31854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446CA9"/>
              </a:buClr>
              <a:buSzPct val="25000"/>
              <a:buFont typeface="Century Gothic"/>
              <a:buNone/>
            </a:pPr>
            <a:r>
              <a:rPr lang="zh-CN" altLang="en-US" sz="1800" b="1" i="0" u="none" strike="noStrike" cap="none" dirty="0" smtClean="0">
                <a:solidFill>
                  <a:srgbClr val="595959"/>
                </a:solidFill>
                <a:latin typeface="Century Gothic"/>
                <a:ea typeface="Century Gothic"/>
                <a:cs typeface="Century Gothic"/>
                <a:sym typeface="Century Gothic"/>
              </a:rPr>
              <a:t>黄金</a:t>
            </a:r>
            <a:endParaRPr lang="en-US" sz="1800" b="1" i="0" u="none" strike="noStrike" cap="none" dirty="0">
              <a:solidFill>
                <a:srgbClr val="595959"/>
              </a:solidFill>
              <a:latin typeface="Century Gothic"/>
              <a:ea typeface="Century Gothic"/>
              <a:cs typeface="Century Gothic"/>
              <a:sym typeface="Century Gothic"/>
            </a:endParaRPr>
          </a:p>
          <a:p>
            <a:pPr marL="117475" marR="0" lvl="0" indent="-117475" algn="l" rtl="0">
              <a:lnSpc>
                <a:spcPct val="100000"/>
              </a:lnSpc>
              <a:spcBef>
                <a:spcPts val="600"/>
              </a:spcBef>
              <a:spcAft>
                <a:spcPts val="0"/>
              </a:spcAft>
              <a:buClr>
                <a:srgbClr val="446CA9"/>
              </a:buClr>
              <a:buSzPct val="100000"/>
              <a:buFont typeface="Arial"/>
              <a:buChar char="•"/>
            </a:pPr>
            <a:r>
              <a:rPr lang="zh-CN" altLang="en-US" sz="1500" b="0" i="0" u="none" strike="noStrike" cap="none" dirty="0" smtClean="0">
                <a:solidFill>
                  <a:srgbClr val="595959"/>
                </a:solidFill>
                <a:latin typeface="Century Gothic"/>
                <a:ea typeface="Century Gothic"/>
                <a:cs typeface="Century Gothic"/>
                <a:sym typeface="Century Gothic"/>
              </a:rPr>
              <a:t>每</a:t>
            </a:r>
            <a:r>
              <a:rPr lang="en-US" altLang="zh-CN" sz="1500" b="0" i="0" u="none" strike="noStrike" cap="none" dirty="0" smtClean="0">
                <a:solidFill>
                  <a:srgbClr val="595959"/>
                </a:solidFill>
                <a:latin typeface="Century Gothic"/>
                <a:ea typeface="Century Gothic"/>
                <a:cs typeface="Century Gothic"/>
                <a:sym typeface="Century Gothic"/>
              </a:rPr>
              <a:t>5</a:t>
            </a:r>
            <a:r>
              <a:rPr lang="zh-CN" altLang="en-US" sz="1500" b="0" i="0" u="none" strike="noStrike" cap="none" dirty="0" smtClean="0">
                <a:solidFill>
                  <a:srgbClr val="595959"/>
                </a:solidFill>
                <a:latin typeface="Century Gothic"/>
                <a:ea typeface="Century Gothic"/>
                <a:cs typeface="Century Gothic"/>
                <a:sym typeface="Century Gothic"/>
              </a:rPr>
              <a:t>名黄金会员可以任命一名代表加入</a:t>
            </a:r>
            <a:r>
              <a:rPr lang="en-US" altLang="zh-CN" sz="1500" b="0" i="0" u="none" strike="noStrike" cap="none" dirty="0" smtClean="0">
                <a:solidFill>
                  <a:srgbClr val="595959"/>
                </a:solidFill>
                <a:latin typeface="Century Gothic"/>
                <a:ea typeface="Century Gothic"/>
                <a:cs typeface="Century Gothic"/>
                <a:sym typeface="Century Gothic"/>
              </a:rPr>
              <a:t>CNCF</a:t>
            </a:r>
            <a:r>
              <a:rPr lang="zh-CN" altLang="en-US" sz="1500" b="0" i="0" u="none" strike="noStrike" cap="none" dirty="0" smtClean="0">
                <a:solidFill>
                  <a:srgbClr val="595959"/>
                </a:solidFill>
                <a:latin typeface="Century Gothic"/>
                <a:ea typeface="Century Gothic"/>
                <a:cs typeface="Century Gothic"/>
                <a:sym typeface="Century Gothic"/>
              </a:rPr>
              <a:t>管委会</a:t>
            </a:r>
            <a:endParaRPr lang="en-US" sz="1500" b="0" i="0" u="none" strike="noStrike" cap="none" dirty="0">
              <a:solidFill>
                <a:srgbClr val="595959"/>
              </a:solidFill>
              <a:latin typeface="Century Gothic"/>
              <a:ea typeface="Century Gothic"/>
              <a:cs typeface="Century Gothic"/>
              <a:sym typeface="Century Gothic"/>
            </a:endParaRPr>
          </a:p>
          <a:p>
            <a:pPr marL="117475" marR="0" lvl="0" indent="-117475" algn="l" rtl="0">
              <a:lnSpc>
                <a:spcPct val="100000"/>
              </a:lnSpc>
              <a:spcBef>
                <a:spcPts val="600"/>
              </a:spcBef>
              <a:spcAft>
                <a:spcPts val="0"/>
              </a:spcAft>
              <a:buClr>
                <a:srgbClr val="446CA9"/>
              </a:buClr>
              <a:buSzPct val="100000"/>
              <a:buFont typeface="Arial"/>
              <a:buChar char="•"/>
            </a:pPr>
            <a:r>
              <a:rPr lang="zh-CN" altLang="en-US" sz="1500" dirty="0" smtClean="0">
                <a:solidFill>
                  <a:srgbClr val="595959"/>
                </a:solidFill>
                <a:latin typeface="Century Gothic"/>
                <a:ea typeface="Century Gothic"/>
                <a:cs typeface="Century Gothic"/>
                <a:sym typeface="Century Gothic"/>
              </a:rPr>
              <a:t>增加与</a:t>
            </a:r>
            <a:r>
              <a:rPr lang="en-US" altLang="zh-CN" sz="1500" dirty="0" smtClean="0">
                <a:solidFill>
                  <a:srgbClr val="595959"/>
                </a:solidFill>
                <a:latin typeface="Century Gothic"/>
                <a:ea typeface="Century Gothic"/>
                <a:cs typeface="Century Gothic"/>
                <a:sym typeface="Century Gothic"/>
              </a:rPr>
              <a:t>CNCF</a:t>
            </a:r>
            <a:r>
              <a:rPr lang="zh-CN" altLang="en-US" sz="1500" dirty="0" smtClean="0">
                <a:solidFill>
                  <a:srgbClr val="595959"/>
                </a:solidFill>
                <a:latin typeface="Century Gothic"/>
                <a:ea typeface="Century Gothic"/>
                <a:cs typeface="Century Gothic"/>
                <a:sym typeface="Century Gothic"/>
              </a:rPr>
              <a:t>执行董事或其他工作人员的直接沟通交流</a:t>
            </a:r>
            <a:endParaRPr lang="en-US" sz="1500" dirty="0">
              <a:solidFill>
                <a:srgbClr val="595959"/>
              </a:solidFill>
              <a:latin typeface="Century Gothic"/>
              <a:ea typeface="Century Gothic"/>
              <a:cs typeface="Century Gothic"/>
              <a:sym typeface="Century Gothic"/>
            </a:endParaRPr>
          </a:p>
          <a:p>
            <a:pPr marL="117475" marR="0" lvl="0" indent="-117475" algn="l" rtl="0">
              <a:lnSpc>
                <a:spcPct val="100000"/>
              </a:lnSpc>
              <a:spcBef>
                <a:spcPts val="600"/>
              </a:spcBef>
              <a:spcAft>
                <a:spcPts val="0"/>
              </a:spcAft>
              <a:buClr>
                <a:srgbClr val="446CA9"/>
              </a:buClr>
              <a:buSzPct val="100000"/>
              <a:buFont typeface="Arial"/>
              <a:buChar char="•"/>
            </a:pPr>
            <a:r>
              <a:rPr lang="zh-CN" altLang="en-US" sz="1500" b="0" i="0" u="none" strike="noStrike" cap="none" dirty="0" smtClean="0">
                <a:solidFill>
                  <a:srgbClr val="595959"/>
                </a:solidFill>
                <a:latin typeface="Century Gothic"/>
                <a:ea typeface="Century Gothic"/>
                <a:cs typeface="Century Gothic"/>
                <a:sym typeface="Century Gothic"/>
              </a:rPr>
              <a:t>会费</a:t>
            </a:r>
            <a:r>
              <a:rPr lang="en-US" sz="1500" b="0" i="0" u="none" strike="noStrike" cap="none" dirty="0" smtClean="0">
                <a:solidFill>
                  <a:srgbClr val="595959"/>
                </a:solidFill>
                <a:latin typeface="Century Gothic"/>
                <a:ea typeface="Century Gothic"/>
                <a:cs typeface="Century Gothic"/>
                <a:sym typeface="Century Gothic"/>
              </a:rPr>
              <a:t>$100,000 </a:t>
            </a:r>
            <a:r>
              <a:rPr lang="zh-CN" altLang="en-US" sz="1500" b="0" i="0" u="none" strike="noStrike" cap="none" dirty="0" smtClean="0">
                <a:solidFill>
                  <a:srgbClr val="595959"/>
                </a:solidFill>
                <a:latin typeface="Century Gothic"/>
                <a:ea typeface="Century Gothic"/>
                <a:cs typeface="Century Gothic"/>
                <a:sym typeface="Century Gothic"/>
              </a:rPr>
              <a:t>每年</a:t>
            </a:r>
            <a:endParaRPr sz="1500" b="0" i="0" u="none" strike="noStrike" cap="none" dirty="0">
              <a:solidFill>
                <a:srgbClr val="595959"/>
              </a:solidFill>
              <a:latin typeface="Century Gothic"/>
              <a:ea typeface="Century Gothic"/>
              <a:cs typeface="Century Gothic"/>
              <a:sym typeface="Century Gothic"/>
            </a:endParaRPr>
          </a:p>
          <a:p>
            <a:pPr marL="0" marR="0" lvl="0" indent="0" algn="l" rtl="0">
              <a:lnSpc>
                <a:spcPct val="100000"/>
              </a:lnSpc>
              <a:spcBef>
                <a:spcPts val="600"/>
              </a:spcBef>
              <a:spcAft>
                <a:spcPts val="0"/>
              </a:spcAft>
              <a:buClr>
                <a:srgbClr val="446CA9"/>
              </a:buClr>
              <a:buSzPct val="25000"/>
              <a:buFont typeface="Century Gothic"/>
              <a:buNone/>
            </a:pPr>
            <a:r>
              <a:rPr lang="zh-CN" altLang="en-US" sz="1800" b="1" i="0" u="none" strike="noStrike" cap="none" dirty="0" smtClean="0">
                <a:solidFill>
                  <a:srgbClr val="595959"/>
                </a:solidFill>
                <a:latin typeface="Century Gothic"/>
                <a:ea typeface="Century Gothic"/>
                <a:cs typeface="Century Gothic"/>
                <a:sym typeface="Century Gothic"/>
              </a:rPr>
              <a:t>白银会员</a:t>
            </a:r>
            <a:endParaRPr lang="en-US" sz="1800" b="1" i="0" u="none" strike="noStrike" cap="none" dirty="0">
              <a:solidFill>
                <a:srgbClr val="595959"/>
              </a:solidFill>
              <a:latin typeface="Century Gothic"/>
              <a:ea typeface="Century Gothic"/>
              <a:cs typeface="Century Gothic"/>
              <a:sym typeface="Century Gothic"/>
            </a:endParaRPr>
          </a:p>
          <a:p>
            <a:pPr marL="117475" marR="0" lvl="0" indent="-117475" algn="l" rtl="0">
              <a:lnSpc>
                <a:spcPct val="100000"/>
              </a:lnSpc>
              <a:spcBef>
                <a:spcPts val="600"/>
              </a:spcBef>
              <a:spcAft>
                <a:spcPts val="0"/>
              </a:spcAft>
              <a:buClr>
                <a:srgbClr val="446CA9"/>
              </a:buClr>
              <a:buSzPct val="100000"/>
              <a:buFont typeface="Arial"/>
              <a:buChar char="•"/>
            </a:pPr>
            <a:r>
              <a:rPr lang="zh-CN" altLang="en-US" sz="1500" b="0" i="0" u="none" strike="noStrike" cap="none" dirty="0" smtClean="0">
                <a:solidFill>
                  <a:srgbClr val="595959"/>
                </a:solidFill>
                <a:latin typeface="Century Gothic"/>
                <a:ea typeface="Century Gothic"/>
                <a:cs typeface="Century Gothic"/>
                <a:sym typeface="Century Gothic"/>
              </a:rPr>
              <a:t>可以任命</a:t>
            </a:r>
            <a:r>
              <a:rPr lang="en-US" altLang="zh-CN" sz="1500" b="0" i="0" u="none" strike="noStrike" cap="none" dirty="0" smtClean="0">
                <a:solidFill>
                  <a:srgbClr val="595959"/>
                </a:solidFill>
                <a:latin typeface="Century Gothic"/>
                <a:ea typeface="Century Gothic"/>
                <a:cs typeface="Century Gothic"/>
                <a:sym typeface="Century Gothic"/>
              </a:rPr>
              <a:t>3</a:t>
            </a:r>
            <a:r>
              <a:rPr lang="zh-CN" altLang="en-US" sz="1500" b="0" i="0" u="none" strike="noStrike" cap="none" dirty="0" smtClean="0">
                <a:solidFill>
                  <a:srgbClr val="595959"/>
                </a:solidFill>
                <a:latin typeface="Century Gothic"/>
                <a:ea typeface="Century Gothic"/>
                <a:cs typeface="Century Gothic"/>
                <a:sym typeface="Century Gothic"/>
              </a:rPr>
              <a:t>名代表参加</a:t>
            </a:r>
            <a:r>
              <a:rPr lang="en-US" altLang="zh-CN" sz="1500" b="0" i="0" u="none" strike="noStrike" cap="none" dirty="0" smtClean="0">
                <a:solidFill>
                  <a:srgbClr val="595959"/>
                </a:solidFill>
                <a:latin typeface="Century Gothic"/>
                <a:ea typeface="Century Gothic"/>
                <a:cs typeface="Century Gothic"/>
                <a:sym typeface="Century Gothic"/>
              </a:rPr>
              <a:t>CNCF</a:t>
            </a:r>
            <a:r>
              <a:rPr lang="zh-CN" altLang="en-US" sz="1500" b="0" i="0" u="none" strike="noStrike" cap="none" dirty="0" smtClean="0">
                <a:solidFill>
                  <a:srgbClr val="595959"/>
                </a:solidFill>
                <a:latin typeface="Century Gothic"/>
                <a:ea typeface="Century Gothic"/>
                <a:cs typeface="Century Gothic"/>
                <a:sym typeface="Century Gothic"/>
              </a:rPr>
              <a:t>管委会</a:t>
            </a:r>
            <a:endParaRPr lang="en-US" sz="1500" b="0" i="0" u="none" strike="noStrike" cap="none" dirty="0">
              <a:solidFill>
                <a:srgbClr val="595959"/>
              </a:solidFill>
              <a:latin typeface="Century Gothic"/>
              <a:ea typeface="Century Gothic"/>
              <a:cs typeface="Century Gothic"/>
              <a:sym typeface="Century Gothic"/>
            </a:endParaRPr>
          </a:p>
          <a:p>
            <a:pPr marL="117475" marR="0" lvl="0" indent="-117475" algn="l" rtl="0">
              <a:lnSpc>
                <a:spcPct val="100000"/>
              </a:lnSpc>
              <a:spcBef>
                <a:spcPts val="600"/>
              </a:spcBef>
              <a:spcAft>
                <a:spcPts val="0"/>
              </a:spcAft>
              <a:buClr>
                <a:srgbClr val="446CA9"/>
              </a:buClr>
              <a:buSzPct val="100000"/>
              <a:buFont typeface="Arial"/>
              <a:buChar char="•"/>
            </a:pPr>
            <a:r>
              <a:rPr lang="zh-CN" altLang="en-US" sz="1500" b="0" i="0" u="none" strike="noStrike" cap="none" dirty="0" smtClean="0">
                <a:solidFill>
                  <a:srgbClr val="595959"/>
                </a:solidFill>
                <a:latin typeface="Century Gothic"/>
                <a:ea typeface="Century Gothic"/>
                <a:cs typeface="Century Gothic"/>
                <a:sym typeface="Century Gothic"/>
              </a:rPr>
              <a:t>根据企业人数的不同，会费每年</a:t>
            </a:r>
            <a:r>
              <a:rPr lang="en-US" sz="1500" b="0" i="0" u="none" strike="noStrike" cap="none" dirty="0" smtClean="0">
                <a:solidFill>
                  <a:srgbClr val="595959"/>
                </a:solidFill>
                <a:latin typeface="Century Gothic"/>
                <a:ea typeface="Century Gothic"/>
                <a:cs typeface="Century Gothic"/>
                <a:sym typeface="Century Gothic"/>
              </a:rPr>
              <a:t>$2,000 </a:t>
            </a:r>
            <a:r>
              <a:rPr lang="zh-CN" altLang="en-US" sz="1500" b="0" i="0" u="none" strike="noStrike" cap="none" dirty="0" smtClean="0">
                <a:solidFill>
                  <a:srgbClr val="595959"/>
                </a:solidFill>
                <a:latin typeface="Century Gothic"/>
                <a:ea typeface="Century Gothic"/>
                <a:cs typeface="Century Gothic"/>
                <a:sym typeface="Century Gothic"/>
              </a:rPr>
              <a:t>到</a:t>
            </a:r>
            <a:r>
              <a:rPr lang="en-US" sz="1500" b="0" i="0" u="none" strike="noStrike" cap="none" dirty="0" smtClean="0">
                <a:solidFill>
                  <a:srgbClr val="595959"/>
                </a:solidFill>
                <a:latin typeface="Century Gothic"/>
                <a:ea typeface="Century Gothic"/>
                <a:cs typeface="Century Gothic"/>
                <a:sym typeface="Century Gothic"/>
              </a:rPr>
              <a:t> </a:t>
            </a:r>
            <a:r>
              <a:rPr lang="en-US" sz="1500" b="0" i="0" u="none" strike="noStrike" cap="none" dirty="0">
                <a:solidFill>
                  <a:srgbClr val="595959"/>
                </a:solidFill>
                <a:latin typeface="Century Gothic"/>
                <a:ea typeface="Century Gothic"/>
                <a:cs typeface="Century Gothic"/>
                <a:sym typeface="Century Gothic"/>
              </a:rPr>
              <a:t>$30,000 </a:t>
            </a:r>
            <a:r>
              <a:rPr lang="zh-CN" altLang="en-US" sz="1500" b="0" i="0" u="none" strike="noStrike" cap="none" dirty="0" smtClean="0">
                <a:solidFill>
                  <a:srgbClr val="595959"/>
                </a:solidFill>
                <a:latin typeface="Century Gothic"/>
                <a:ea typeface="Century Gothic"/>
                <a:cs typeface="Century Gothic"/>
                <a:sym typeface="Century Gothic"/>
              </a:rPr>
              <a:t>不等</a:t>
            </a:r>
            <a:endParaRPr lang="en-US" sz="1500" b="0" i="0" u="none" strike="noStrike" cap="none" dirty="0">
              <a:solidFill>
                <a:srgbClr val="595959"/>
              </a:solidFill>
              <a:latin typeface="Century Gothic"/>
              <a:ea typeface="Century Gothic"/>
              <a:cs typeface="Century Gothic"/>
              <a:sym typeface="Century Gothic"/>
            </a:endParaRPr>
          </a:p>
        </p:txBody>
      </p:sp>
      <p:sp>
        <p:nvSpPr>
          <p:cNvPr id="367" name="Shape 367"/>
          <p:cNvSpPr txBox="1">
            <a:spLocks noGrp="1"/>
          </p:cNvSpPr>
          <p:nvPr>
            <p:ph type="sldNum" idx="12"/>
          </p:nvPr>
        </p:nvSpPr>
        <p:spPr>
          <a:xfrm>
            <a:off x="8556783" y="4749850"/>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US"/>
              <a:t>21</a:t>
            </a:fld>
            <a:endParaRPr 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Shape 372"/>
          <p:cNvSpPr txBox="1">
            <a:spLocks noGrp="1"/>
          </p:cNvSpPr>
          <p:nvPr>
            <p:ph type="title"/>
          </p:nvPr>
        </p:nvSpPr>
        <p:spPr>
          <a:xfrm>
            <a:off x="164468" y="96346"/>
            <a:ext cx="8755500" cy="674400"/>
          </a:xfrm>
          <a:prstGeom prst="rect">
            <a:avLst/>
          </a:prstGeom>
          <a:noFill/>
          <a:ln>
            <a:noFill/>
          </a:ln>
        </p:spPr>
        <p:txBody>
          <a:bodyPr lIns="121900" tIns="121900" rIns="121900" bIns="121900" anchor="ctr" anchorCtr="0">
            <a:noAutofit/>
          </a:bodyPr>
          <a:lstStyle/>
          <a:p>
            <a:pPr marL="0" marR="0" lvl="0" indent="0" algn="l" rtl="0">
              <a:lnSpc>
                <a:spcPct val="100000"/>
              </a:lnSpc>
              <a:spcBef>
                <a:spcPts val="0"/>
              </a:spcBef>
              <a:spcAft>
                <a:spcPts val="0"/>
              </a:spcAft>
              <a:buClr>
                <a:srgbClr val="FFFFFF"/>
              </a:buClr>
              <a:buSzPct val="25000"/>
              <a:buFont typeface="Helvetica Neue"/>
              <a:buNone/>
            </a:pPr>
            <a:r>
              <a:rPr lang="en-US" sz="2600" b="0" i="0" u="none" strike="noStrike" cap="none" dirty="0">
                <a:solidFill>
                  <a:srgbClr val="FFFFFF"/>
                </a:solidFill>
                <a:latin typeface="Century Gothic"/>
                <a:ea typeface="Century Gothic"/>
                <a:cs typeface="Century Gothic"/>
                <a:sym typeface="Century Gothic"/>
              </a:rPr>
              <a:t>CNCF </a:t>
            </a:r>
            <a:r>
              <a:rPr lang="zh-CN" altLang="en-US" sz="2600" b="0" i="0" u="none" strike="noStrike" cap="none" dirty="0" smtClean="0">
                <a:solidFill>
                  <a:srgbClr val="FFFFFF"/>
                </a:solidFill>
                <a:latin typeface="Century Gothic"/>
                <a:ea typeface="Century Gothic"/>
                <a:cs typeface="Century Gothic"/>
                <a:sym typeface="Century Gothic"/>
              </a:rPr>
              <a:t>各会员资格相对应的权益和会费</a:t>
            </a:r>
            <a:r>
              <a:rPr lang="en-US" sz="2600" b="0" i="0" u="none" strike="noStrike" cap="none" dirty="0" smtClean="0">
                <a:solidFill>
                  <a:srgbClr val="FFFFFF"/>
                </a:solidFill>
                <a:latin typeface="Century Gothic"/>
                <a:ea typeface="Century Gothic"/>
                <a:cs typeface="Century Gothic"/>
                <a:sym typeface="Century Gothic"/>
              </a:rPr>
              <a:t>(2</a:t>
            </a:r>
            <a:r>
              <a:rPr lang="en-US" sz="2600" b="0" i="0" u="none" strike="noStrike" cap="none" dirty="0">
                <a:solidFill>
                  <a:srgbClr val="FFFFFF"/>
                </a:solidFill>
                <a:latin typeface="Century Gothic"/>
                <a:ea typeface="Century Gothic"/>
                <a:cs typeface="Century Gothic"/>
                <a:sym typeface="Century Gothic"/>
              </a:rPr>
              <a:t>)</a:t>
            </a:r>
          </a:p>
        </p:txBody>
      </p:sp>
      <p:sp>
        <p:nvSpPr>
          <p:cNvPr id="373" name="Shape 373"/>
          <p:cNvSpPr txBox="1"/>
          <p:nvPr/>
        </p:nvSpPr>
        <p:spPr>
          <a:xfrm>
            <a:off x="276225" y="1040070"/>
            <a:ext cx="4219500" cy="38010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446CA9"/>
              </a:buClr>
              <a:buSzPct val="25000"/>
              <a:buFont typeface="Century Gothic"/>
              <a:buNone/>
            </a:pPr>
            <a:r>
              <a:rPr lang="zh-CN" altLang="en-US" sz="1800" b="1" i="0" u="none" strike="noStrike" cap="none" dirty="0" smtClean="0">
                <a:solidFill>
                  <a:srgbClr val="595959"/>
                </a:solidFill>
                <a:latin typeface="Century Gothic"/>
                <a:ea typeface="Century Gothic"/>
                <a:cs typeface="Century Gothic"/>
                <a:sym typeface="Century Gothic"/>
              </a:rPr>
              <a:t>终端用户会员</a:t>
            </a:r>
          </a:p>
          <a:p>
            <a:pPr marL="117475" indent="-117475">
              <a:spcBef>
                <a:spcPts val="600"/>
              </a:spcBef>
              <a:buClr>
                <a:srgbClr val="446CA9"/>
              </a:buClr>
              <a:buSzPct val="100000"/>
              <a:buFont typeface="Arial"/>
              <a:buChar char="•"/>
            </a:pPr>
            <a:r>
              <a:rPr lang="zh-CN" altLang="en-US" sz="1600" dirty="0" smtClean="0">
                <a:solidFill>
                  <a:srgbClr val="595959"/>
                </a:solidFill>
                <a:latin typeface="Century Gothic"/>
                <a:ea typeface="Century Gothic"/>
                <a:cs typeface="Century Gothic"/>
                <a:sym typeface="Century Gothic"/>
              </a:rPr>
              <a:t>权益和会费与白银会员相同，但是同时可以享有加入用户协会的机会</a:t>
            </a:r>
          </a:p>
          <a:p>
            <a:pPr marL="117475" indent="-117475">
              <a:spcBef>
                <a:spcPts val="600"/>
              </a:spcBef>
              <a:buClr>
                <a:srgbClr val="446CA9"/>
              </a:buClr>
              <a:buSzPct val="100000"/>
              <a:buFont typeface="Arial"/>
              <a:buChar char="•"/>
            </a:pPr>
            <a:r>
              <a:rPr lang="zh-CN" altLang="en-US" sz="1600" dirty="0" smtClean="0">
                <a:solidFill>
                  <a:srgbClr val="595959"/>
                </a:solidFill>
                <a:latin typeface="Century Gothic"/>
                <a:ea typeface="Century Gothic"/>
                <a:cs typeface="Century Gothic"/>
                <a:sym typeface="Century Gothic"/>
              </a:rPr>
              <a:t>可以向技术监督委员会和</a:t>
            </a:r>
            <a:r>
              <a:rPr lang="en-US" altLang="zh-CN" sz="1600" dirty="0" smtClean="0">
                <a:solidFill>
                  <a:srgbClr val="595959"/>
                </a:solidFill>
                <a:latin typeface="Century Gothic"/>
                <a:ea typeface="Century Gothic"/>
                <a:cs typeface="Century Gothic"/>
                <a:sym typeface="Century Gothic"/>
              </a:rPr>
              <a:t>CNCF</a:t>
            </a:r>
            <a:r>
              <a:rPr lang="zh-CN" altLang="en-US" sz="1600" dirty="0" smtClean="0">
                <a:solidFill>
                  <a:srgbClr val="595959"/>
                </a:solidFill>
                <a:latin typeface="Century Gothic"/>
                <a:ea typeface="Century Gothic"/>
                <a:cs typeface="Century Gothic"/>
                <a:sym typeface="Century Gothic"/>
              </a:rPr>
              <a:t>协会就与终端用户相关的议题提出建议，包括在技术监督委员会任命一名成员。</a:t>
            </a:r>
            <a:endParaRPr lang="en-US" altLang="zh-CN" sz="1600" dirty="0" smtClean="0">
              <a:solidFill>
                <a:srgbClr val="595959"/>
              </a:solidFill>
              <a:latin typeface="Century Gothic"/>
              <a:ea typeface="Century Gothic"/>
              <a:cs typeface="Century Gothic"/>
              <a:sym typeface="Century Gothic"/>
            </a:endParaRPr>
          </a:p>
          <a:p>
            <a:pPr marL="117475" indent="-117475">
              <a:spcBef>
                <a:spcPts val="600"/>
              </a:spcBef>
              <a:buClr>
                <a:srgbClr val="446CA9"/>
              </a:buClr>
              <a:buSzPct val="100000"/>
              <a:buFont typeface="Arial"/>
              <a:buChar char="•"/>
            </a:pPr>
            <a:r>
              <a:rPr lang="zh-CN" altLang="en-US" sz="1600" b="0" i="0" u="none" strike="noStrike" cap="none" dirty="0" smtClean="0">
                <a:solidFill>
                  <a:srgbClr val="595959"/>
                </a:solidFill>
                <a:latin typeface="Century Gothic"/>
                <a:ea typeface="Century Gothic"/>
                <a:cs typeface="Century Gothic"/>
                <a:sym typeface="Century Gothic"/>
              </a:rPr>
              <a:t>享有</a:t>
            </a:r>
            <a:r>
              <a:rPr lang="en-US" altLang="zh-CN" sz="1600" b="0" i="0" u="none" strike="noStrike" cap="none" dirty="0" smtClean="0">
                <a:solidFill>
                  <a:srgbClr val="595959"/>
                </a:solidFill>
                <a:latin typeface="Century Gothic"/>
                <a:ea typeface="Century Gothic"/>
                <a:cs typeface="Century Gothic"/>
                <a:sym typeface="Century Gothic"/>
              </a:rPr>
              <a:t>5</a:t>
            </a:r>
            <a:r>
              <a:rPr lang="zh-CN" altLang="en-US" sz="1600" b="0" i="0" u="none" strike="noStrike" cap="none" dirty="0" smtClean="0">
                <a:solidFill>
                  <a:srgbClr val="595959"/>
                </a:solidFill>
                <a:latin typeface="Century Gothic"/>
                <a:ea typeface="Century Gothic"/>
                <a:cs typeface="Century Gothic"/>
                <a:sym typeface="Century Gothic"/>
              </a:rPr>
              <a:t>张参加</a:t>
            </a:r>
            <a:r>
              <a:rPr lang="en-US" altLang="zh-CN" sz="1600" b="0" i="0" u="none" strike="noStrike" cap="none" dirty="0" err="1" smtClean="0">
                <a:solidFill>
                  <a:srgbClr val="595959"/>
                </a:solidFill>
                <a:latin typeface="Century Gothic"/>
                <a:ea typeface="Century Gothic"/>
                <a:cs typeface="Century Gothic"/>
                <a:sym typeface="Century Gothic"/>
              </a:rPr>
              <a:t>KubeCon+CloudNativeCon</a:t>
            </a:r>
            <a:r>
              <a:rPr lang="zh-CN" altLang="en-US" sz="1600" b="0" i="0" u="none" strike="noStrike" cap="none" dirty="0" smtClean="0">
                <a:solidFill>
                  <a:srgbClr val="595959"/>
                </a:solidFill>
                <a:latin typeface="Century Gothic"/>
                <a:ea typeface="Century Gothic"/>
                <a:cs typeface="Century Gothic"/>
                <a:sym typeface="Century Gothic"/>
              </a:rPr>
              <a:t>的门票</a:t>
            </a:r>
            <a:endParaRPr lang="en-US" sz="1600" b="0" i="0" u="none" strike="noStrike" cap="none" dirty="0">
              <a:solidFill>
                <a:srgbClr val="595959"/>
              </a:solidFill>
              <a:latin typeface="Century Gothic"/>
              <a:ea typeface="Century Gothic"/>
              <a:cs typeface="Century Gothic"/>
              <a:sym typeface="Century Gothic"/>
            </a:endParaRPr>
          </a:p>
          <a:p>
            <a:pPr marL="117475" marR="0" lvl="0" indent="-117475" algn="l" rtl="0">
              <a:lnSpc>
                <a:spcPct val="100000"/>
              </a:lnSpc>
              <a:spcBef>
                <a:spcPts val="600"/>
              </a:spcBef>
              <a:spcAft>
                <a:spcPts val="0"/>
              </a:spcAft>
              <a:buClr>
                <a:srgbClr val="446CA9"/>
              </a:buClr>
              <a:buSzPct val="100000"/>
              <a:buFont typeface="Arial"/>
              <a:buChar char="•"/>
            </a:pPr>
            <a:r>
              <a:rPr lang="zh-CN" altLang="en-US" sz="1600" b="0" i="0" u="none" strike="noStrike" cap="none" dirty="0" smtClean="0">
                <a:solidFill>
                  <a:srgbClr val="595959"/>
                </a:solidFill>
                <a:latin typeface="Century Gothic"/>
                <a:ea typeface="Century Gothic"/>
                <a:cs typeface="Century Gothic"/>
                <a:sym typeface="Century Gothic"/>
              </a:rPr>
              <a:t>终端用户协会讨论和推进的议题重点在于及时发现技术缺陷，及时向技术委员会和</a:t>
            </a:r>
            <a:r>
              <a:rPr lang="en-US" altLang="zh-CN" sz="1600" b="0" i="0" u="none" strike="noStrike" cap="none" dirty="0" smtClean="0">
                <a:solidFill>
                  <a:srgbClr val="595959"/>
                </a:solidFill>
                <a:latin typeface="Century Gothic"/>
                <a:ea typeface="Century Gothic"/>
                <a:cs typeface="Century Gothic"/>
                <a:sym typeface="Century Gothic"/>
              </a:rPr>
              <a:t>CNCF</a:t>
            </a:r>
            <a:r>
              <a:rPr lang="zh-CN" altLang="en-US" sz="1600" b="0" i="0" u="none" strike="noStrike" cap="none" dirty="0" smtClean="0">
                <a:solidFill>
                  <a:srgbClr val="595959"/>
                </a:solidFill>
                <a:latin typeface="Century Gothic"/>
                <a:ea typeface="Century Gothic"/>
                <a:cs typeface="Century Gothic"/>
                <a:sym typeface="Century Gothic"/>
              </a:rPr>
              <a:t>发展委员建议进行优化</a:t>
            </a:r>
            <a:endParaRPr lang="en-US" sz="1600" b="0" i="0" u="none" strike="noStrike" cap="none" dirty="0">
              <a:solidFill>
                <a:srgbClr val="595959"/>
              </a:solidFill>
              <a:latin typeface="Century Gothic"/>
              <a:ea typeface="Century Gothic"/>
              <a:cs typeface="Century Gothic"/>
              <a:sym typeface="Century Gothic"/>
            </a:endParaRPr>
          </a:p>
        </p:txBody>
      </p:sp>
      <p:sp>
        <p:nvSpPr>
          <p:cNvPr id="374" name="Shape 374"/>
          <p:cNvSpPr txBox="1"/>
          <p:nvPr/>
        </p:nvSpPr>
        <p:spPr>
          <a:xfrm>
            <a:off x="4397583" y="1040070"/>
            <a:ext cx="4707900" cy="28932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446CA9"/>
              </a:buClr>
              <a:buSzPct val="25000"/>
              <a:buFont typeface="Century Gothic"/>
              <a:buNone/>
            </a:pPr>
            <a:r>
              <a:rPr lang="en-US" sz="1800" b="1" i="0" u="none" strike="noStrike" cap="none" dirty="0">
                <a:solidFill>
                  <a:srgbClr val="595959"/>
                </a:solidFill>
                <a:latin typeface="Century Gothic"/>
                <a:ea typeface="Century Gothic"/>
                <a:cs typeface="Century Gothic"/>
                <a:sym typeface="Century Gothic"/>
              </a:rPr>
              <a:t>Linux Foundation (LF) </a:t>
            </a:r>
            <a:r>
              <a:rPr lang="zh-CN" altLang="en-US" sz="1800" b="1" i="0" u="none" strike="noStrike" cap="none" dirty="0" smtClean="0">
                <a:solidFill>
                  <a:srgbClr val="595959"/>
                </a:solidFill>
                <a:latin typeface="Century Gothic"/>
                <a:ea typeface="Century Gothic"/>
                <a:cs typeface="Century Gothic"/>
                <a:sym typeface="Century Gothic"/>
              </a:rPr>
              <a:t>会员</a:t>
            </a:r>
            <a:endParaRPr lang="en-US" sz="1800" b="1" i="0" u="none" strike="noStrike" cap="none" dirty="0">
              <a:solidFill>
                <a:srgbClr val="595959"/>
              </a:solidFill>
              <a:latin typeface="Century Gothic"/>
              <a:ea typeface="Century Gothic"/>
              <a:cs typeface="Century Gothic"/>
              <a:sym typeface="Century Gothic"/>
            </a:endParaRPr>
          </a:p>
          <a:p>
            <a:pPr marL="117475" marR="0" lvl="0" indent="-117475" algn="l" rtl="0">
              <a:lnSpc>
                <a:spcPct val="100000"/>
              </a:lnSpc>
              <a:spcBef>
                <a:spcPts val="600"/>
              </a:spcBef>
              <a:spcAft>
                <a:spcPts val="0"/>
              </a:spcAft>
              <a:buClr>
                <a:srgbClr val="446CA9"/>
              </a:buClr>
              <a:buSzPct val="100000"/>
              <a:buFont typeface="Arial"/>
              <a:buChar char="•"/>
            </a:pPr>
            <a:r>
              <a:rPr lang="zh-CN" altLang="en-US" sz="1600" b="0" i="0" u="none" strike="noStrike" cap="none" dirty="0" smtClean="0">
                <a:solidFill>
                  <a:srgbClr val="595959"/>
                </a:solidFill>
                <a:latin typeface="Century Gothic"/>
                <a:ea typeface="Century Gothic"/>
                <a:cs typeface="Century Gothic"/>
                <a:sym typeface="Century Gothic"/>
              </a:rPr>
              <a:t>要成为</a:t>
            </a:r>
            <a:r>
              <a:rPr lang="en-US" sz="1600" b="0" i="0" u="none" strike="noStrike" cap="none" dirty="0" smtClean="0">
                <a:solidFill>
                  <a:srgbClr val="595959"/>
                </a:solidFill>
                <a:latin typeface="Century Gothic"/>
                <a:ea typeface="Century Gothic"/>
                <a:cs typeface="Century Gothic"/>
                <a:sym typeface="Century Gothic"/>
              </a:rPr>
              <a:t>CNCF </a:t>
            </a:r>
            <a:r>
              <a:rPr lang="zh-CN" altLang="en-US" sz="1600" b="0" i="0" u="none" strike="noStrike" cap="none" dirty="0" smtClean="0">
                <a:solidFill>
                  <a:srgbClr val="595959"/>
                </a:solidFill>
                <a:latin typeface="Century Gothic"/>
                <a:ea typeface="Century Gothic"/>
                <a:cs typeface="Century Gothic"/>
                <a:sym typeface="Century Gothic"/>
              </a:rPr>
              <a:t>会员首先必须是</a:t>
            </a:r>
            <a:r>
              <a:rPr lang="en-US" altLang="zh-CN" sz="1600" b="0" i="0" u="none" strike="noStrike" cap="none" dirty="0" smtClean="0">
                <a:solidFill>
                  <a:srgbClr val="595959"/>
                </a:solidFill>
                <a:latin typeface="Century Gothic"/>
                <a:ea typeface="Century Gothic"/>
                <a:cs typeface="Century Gothic"/>
                <a:sym typeface="Century Gothic"/>
              </a:rPr>
              <a:t>LF</a:t>
            </a:r>
            <a:r>
              <a:rPr lang="zh-CN" altLang="en-US" sz="1600" b="0" i="0" u="none" strike="noStrike" cap="none" dirty="0" smtClean="0">
                <a:solidFill>
                  <a:srgbClr val="595959"/>
                </a:solidFill>
                <a:latin typeface="Century Gothic"/>
                <a:ea typeface="Century Gothic"/>
                <a:cs typeface="Century Gothic"/>
                <a:sym typeface="Century Gothic"/>
              </a:rPr>
              <a:t>会员，</a:t>
            </a:r>
            <a:r>
              <a:rPr lang="en-US" altLang="zh-CN" sz="1600" b="0" i="0" u="none" strike="noStrike" cap="none" dirty="0" smtClean="0">
                <a:solidFill>
                  <a:srgbClr val="595959"/>
                </a:solidFill>
                <a:latin typeface="Century Gothic"/>
                <a:ea typeface="Century Gothic"/>
                <a:cs typeface="Century Gothic"/>
                <a:sym typeface="Century Gothic"/>
              </a:rPr>
              <a:t>LF</a:t>
            </a:r>
            <a:r>
              <a:rPr lang="zh-CN" altLang="en-US" sz="1600" b="0" i="0" u="none" strike="noStrike" cap="none" dirty="0" smtClean="0">
                <a:solidFill>
                  <a:srgbClr val="595959"/>
                </a:solidFill>
                <a:latin typeface="Century Gothic"/>
                <a:ea typeface="Century Gothic"/>
                <a:cs typeface="Century Gothic"/>
                <a:sym typeface="Century Gothic"/>
              </a:rPr>
              <a:t>会员费是每年</a:t>
            </a:r>
            <a:r>
              <a:rPr lang="en-US" sz="1600" b="0" i="0" u="none" strike="noStrike" cap="none" dirty="0" smtClean="0">
                <a:solidFill>
                  <a:srgbClr val="595959"/>
                </a:solidFill>
                <a:latin typeface="Century Gothic"/>
                <a:ea typeface="Century Gothic"/>
                <a:cs typeface="Century Gothic"/>
                <a:sym typeface="Century Gothic"/>
              </a:rPr>
              <a:t>$</a:t>
            </a:r>
            <a:r>
              <a:rPr lang="en-US" sz="1600" b="0" i="0" u="none" strike="noStrike" cap="none" dirty="0">
                <a:solidFill>
                  <a:srgbClr val="595959"/>
                </a:solidFill>
                <a:latin typeface="Century Gothic"/>
                <a:ea typeface="Century Gothic"/>
                <a:cs typeface="Century Gothic"/>
                <a:sym typeface="Century Gothic"/>
              </a:rPr>
              <a:t>5,000 </a:t>
            </a:r>
            <a:r>
              <a:rPr lang="zh-CN" altLang="en-US" sz="1600" b="0" i="0" u="none" strike="noStrike" cap="none" dirty="0" smtClean="0">
                <a:solidFill>
                  <a:srgbClr val="595959"/>
                </a:solidFill>
                <a:latin typeface="Century Gothic"/>
                <a:ea typeface="Century Gothic"/>
                <a:cs typeface="Century Gothic"/>
                <a:sym typeface="Century Gothic"/>
              </a:rPr>
              <a:t>到</a:t>
            </a:r>
            <a:r>
              <a:rPr lang="en-US" sz="1600" b="0" i="0" u="none" strike="noStrike" cap="none" dirty="0" smtClean="0">
                <a:solidFill>
                  <a:srgbClr val="595959"/>
                </a:solidFill>
                <a:latin typeface="Century Gothic"/>
                <a:ea typeface="Century Gothic"/>
                <a:cs typeface="Century Gothic"/>
                <a:sym typeface="Century Gothic"/>
              </a:rPr>
              <a:t> </a:t>
            </a:r>
            <a:r>
              <a:rPr lang="en-US" sz="1600" b="0" i="0" u="none" strike="noStrike" cap="none" dirty="0">
                <a:solidFill>
                  <a:srgbClr val="595959"/>
                </a:solidFill>
                <a:latin typeface="Century Gothic"/>
                <a:ea typeface="Century Gothic"/>
                <a:cs typeface="Century Gothic"/>
                <a:sym typeface="Century Gothic"/>
              </a:rPr>
              <a:t>$</a:t>
            </a:r>
            <a:r>
              <a:rPr lang="en-US" sz="1600" b="0" i="0" u="none" strike="noStrike" cap="none" dirty="0" smtClean="0">
                <a:solidFill>
                  <a:srgbClr val="595959"/>
                </a:solidFill>
                <a:latin typeface="Century Gothic"/>
                <a:ea typeface="Century Gothic"/>
                <a:cs typeface="Century Gothic"/>
                <a:sym typeface="Century Gothic"/>
              </a:rPr>
              <a:t>20,000</a:t>
            </a:r>
            <a:r>
              <a:rPr lang="zh-CN" altLang="en-US" sz="1600" b="0" i="0" u="none" strike="noStrike" cap="none" dirty="0" smtClean="0">
                <a:solidFill>
                  <a:srgbClr val="595959"/>
                </a:solidFill>
                <a:latin typeface="Century Gothic"/>
                <a:ea typeface="Century Gothic"/>
                <a:cs typeface="Century Gothic"/>
                <a:sym typeface="Century Gothic"/>
              </a:rPr>
              <a:t>。</a:t>
            </a:r>
            <a:endParaRPr lang="en-US" sz="1600" b="0" i="0" u="none" strike="noStrike" cap="none" dirty="0">
              <a:solidFill>
                <a:srgbClr val="595959"/>
              </a:solidFill>
              <a:latin typeface="Century Gothic"/>
              <a:ea typeface="Century Gothic"/>
              <a:cs typeface="Century Gothic"/>
              <a:sym typeface="Century Gothic"/>
            </a:endParaRPr>
          </a:p>
          <a:p>
            <a:pPr marL="117475" marR="0" lvl="0" indent="-117475" algn="l" rtl="0">
              <a:lnSpc>
                <a:spcPct val="100000"/>
              </a:lnSpc>
              <a:spcBef>
                <a:spcPts val="600"/>
              </a:spcBef>
              <a:spcAft>
                <a:spcPts val="0"/>
              </a:spcAft>
              <a:buClr>
                <a:srgbClr val="446CA9"/>
              </a:buClr>
              <a:buSzPct val="100000"/>
              <a:buFont typeface="Arial"/>
              <a:buChar char="•"/>
            </a:pPr>
            <a:r>
              <a:rPr lang="zh-CN" altLang="en-US" sz="1600" b="0" i="0" u="none" strike="noStrike" cap="none" dirty="0" smtClean="0">
                <a:solidFill>
                  <a:srgbClr val="595959"/>
                </a:solidFill>
                <a:latin typeface="Century Gothic"/>
                <a:ea typeface="Century Gothic"/>
                <a:cs typeface="Century Gothic"/>
                <a:sym typeface="Century Gothic"/>
              </a:rPr>
              <a:t>参与</a:t>
            </a:r>
            <a:r>
              <a:rPr lang="en-US" altLang="zh-CN" sz="1600" b="0" i="0" u="none" strike="noStrike" cap="none" dirty="0" smtClean="0">
                <a:solidFill>
                  <a:srgbClr val="595959"/>
                </a:solidFill>
                <a:latin typeface="Century Gothic"/>
                <a:ea typeface="Century Gothic"/>
                <a:cs typeface="Century Gothic"/>
                <a:sym typeface="Century Gothic"/>
              </a:rPr>
              <a:t>Linux</a:t>
            </a:r>
            <a:r>
              <a:rPr lang="zh-CN" altLang="en-US" sz="1600" b="0" i="0" u="none" strike="noStrike" cap="none" dirty="0" smtClean="0">
                <a:solidFill>
                  <a:srgbClr val="595959"/>
                </a:solidFill>
                <a:latin typeface="Century Gothic"/>
                <a:ea typeface="Century Gothic"/>
                <a:cs typeface="Century Gothic"/>
                <a:sym typeface="Century Gothic"/>
              </a:rPr>
              <a:t>大型开源社区活动和</a:t>
            </a:r>
            <a:r>
              <a:rPr lang="en-US" altLang="zh-CN" sz="1600" b="0" i="0" u="none" strike="noStrike" cap="none" dirty="0" smtClean="0">
                <a:solidFill>
                  <a:srgbClr val="595959"/>
                </a:solidFill>
                <a:latin typeface="Century Gothic"/>
                <a:ea typeface="Century Gothic"/>
                <a:cs typeface="Century Gothic"/>
                <a:sym typeface="Century Gothic"/>
              </a:rPr>
              <a:t>LF</a:t>
            </a:r>
            <a:r>
              <a:rPr lang="zh-CN" altLang="en-US" sz="1600" b="0" i="0" u="none" strike="noStrike" cap="none" dirty="0" smtClean="0">
                <a:solidFill>
                  <a:srgbClr val="595959"/>
                </a:solidFill>
                <a:latin typeface="Century Gothic"/>
                <a:ea typeface="Century Gothic"/>
                <a:cs typeface="Century Gothic"/>
                <a:sym typeface="Century Gothic"/>
              </a:rPr>
              <a:t>超过</a:t>
            </a:r>
            <a:r>
              <a:rPr lang="en-US" altLang="zh-CN" sz="1600" b="0" i="0" u="none" strike="noStrike" cap="none" dirty="0" smtClean="0">
                <a:solidFill>
                  <a:srgbClr val="595959"/>
                </a:solidFill>
                <a:latin typeface="Century Gothic"/>
                <a:ea typeface="Century Gothic"/>
                <a:cs typeface="Century Gothic"/>
                <a:sym typeface="Century Gothic"/>
              </a:rPr>
              <a:t>50</a:t>
            </a:r>
            <a:r>
              <a:rPr lang="zh-CN" altLang="en-US" sz="1600" b="0" i="0" u="none" strike="noStrike" cap="none" dirty="0" smtClean="0">
                <a:solidFill>
                  <a:srgbClr val="595959"/>
                </a:solidFill>
                <a:latin typeface="Century Gothic"/>
                <a:ea typeface="Century Gothic"/>
                <a:cs typeface="Century Gothic"/>
                <a:sym typeface="Century Gothic"/>
              </a:rPr>
              <a:t>多个项目</a:t>
            </a:r>
            <a:endParaRPr lang="en-US" sz="1600" b="0" i="0" u="none" strike="noStrike" cap="none" dirty="0">
              <a:solidFill>
                <a:srgbClr val="595959"/>
              </a:solidFill>
              <a:latin typeface="Century Gothic"/>
              <a:ea typeface="Century Gothic"/>
              <a:cs typeface="Century Gothic"/>
              <a:sym typeface="Century Gothic"/>
            </a:endParaRPr>
          </a:p>
          <a:p>
            <a:pPr marL="117475" marR="0" lvl="0" indent="-117475" algn="l" rtl="0">
              <a:lnSpc>
                <a:spcPct val="100000"/>
              </a:lnSpc>
              <a:spcBef>
                <a:spcPts val="600"/>
              </a:spcBef>
              <a:spcAft>
                <a:spcPts val="0"/>
              </a:spcAft>
              <a:buClr>
                <a:srgbClr val="446CA9"/>
              </a:buClr>
              <a:buSzPct val="100000"/>
              <a:buFont typeface="Arial"/>
              <a:buChar char="•"/>
            </a:pPr>
            <a:r>
              <a:rPr lang="zh-CN" altLang="en-US" sz="1600" b="0" i="0" u="none" strike="noStrike" cap="none" dirty="0" smtClean="0">
                <a:solidFill>
                  <a:srgbClr val="595959"/>
                </a:solidFill>
                <a:latin typeface="Century Gothic"/>
                <a:ea typeface="Century Gothic"/>
                <a:cs typeface="Century Gothic"/>
                <a:sym typeface="Century Gothic"/>
              </a:rPr>
              <a:t>在开源合规、法律问题，以及技术优越性方面输入母基金会的领导地位。</a:t>
            </a:r>
            <a:endParaRPr lang="en-US" altLang="zh-CN" sz="1600" b="0" i="0" u="none" strike="noStrike" cap="none" dirty="0" smtClean="0">
              <a:solidFill>
                <a:srgbClr val="595959"/>
              </a:solidFill>
              <a:latin typeface="Century Gothic"/>
              <a:ea typeface="Century Gothic"/>
              <a:cs typeface="Century Gothic"/>
              <a:sym typeface="Century Gothic"/>
            </a:endParaRPr>
          </a:p>
          <a:p>
            <a:pPr marL="117475" marR="0" lvl="0" indent="-117475" algn="l" rtl="0">
              <a:lnSpc>
                <a:spcPct val="100000"/>
              </a:lnSpc>
              <a:spcBef>
                <a:spcPts val="600"/>
              </a:spcBef>
              <a:spcAft>
                <a:spcPts val="0"/>
              </a:spcAft>
              <a:buClr>
                <a:srgbClr val="446CA9"/>
              </a:buClr>
              <a:buSzPct val="100000"/>
              <a:buFont typeface="Arial"/>
              <a:buChar char="•"/>
            </a:pPr>
            <a:r>
              <a:rPr lang="zh-CN" altLang="en-US" sz="1600" dirty="0" smtClean="0">
                <a:solidFill>
                  <a:srgbClr val="595959"/>
                </a:solidFill>
                <a:latin typeface="Century Gothic"/>
                <a:ea typeface="Century Gothic"/>
                <a:cs typeface="Century Gothic"/>
                <a:sym typeface="Century Gothic"/>
              </a:rPr>
              <a:t>获得参加诸如开源领袖峰会和法律峰会等活动的进入资格</a:t>
            </a:r>
            <a:endParaRPr sz="1600" b="0" i="0" u="none" strike="noStrike" cap="none" dirty="0">
              <a:solidFill>
                <a:srgbClr val="595959"/>
              </a:solidFill>
              <a:latin typeface="Century Gothic"/>
              <a:ea typeface="Century Gothic"/>
              <a:cs typeface="Century Gothic"/>
              <a:sym typeface="Century Gothic"/>
            </a:endParaRPr>
          </a:p>
        </p:txBody>
      </p:sp>
      <p:sp>
        <p:nvSpPr>
          <p:cNvPr id="375" name="Shape 375"/>
          <p:cNvSpPr txBox="1">
            <a:spLocks noGrp="1"/>
          </p:cNvSpPr>
          <p:nvPr>
            <p:ph type="sldNum" idx="12"/>
          </p:nvPr>
        </p:nvSpPr>
        <p:spPr>
          <a:xfrm>
            <a:off x="8556783" y="4749850"/>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US"/>
              <a:t>22</a:t>
            </a:fld>
            <a:endParaRPr 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0" name="Shape 380"/>
          <p:cNvSpPr txBox="1">
            <a:spLocks noGrp="1"/>
          </p:cNvSpPr>
          <p:nvPr>
            <p:ph type="title"/>
          </p:nvPr>
        </p:nvSpPr>
        <p:spPr>
          <a:xfrm>
            <a:off x="164468" y="96346"/>
            <a:ext cx="8755500" cy="674400"/>
          </a:xfrm>
          <a:prstGeom prst="rect">
            <a:avLst/>
          </a:prstGeom>
          <a:noFill/>
          <a:ln>
            <a:noFill/>
          </a:ln>
        </p:spPr>
        <p:txBody>
          <a:bodyPr lIns="121900" tIns="121900" rIns="121900" bIns="121900" anchor="ctr" anchorCtr="0">
            <a:noAutofit/>
          </a:bodyPr>
          <a:lstStyle/>
          <a:p>
            <a:pPr marL="0" marR="0" lvl="0" indent="0" algn="l" rtl="0">
              <a:lnSpc>
                <a:spcPct val="100000"/>
              </a:lnSpc>
              <a:spcBef>
                <a:spcPts val="0"/>
              </a:spcBef>
              <a:spcAft>
                <a:spcPts val="0"/>
              </a:spcAft>
              <a:buClr>
                <a:srgbClr val="FFFFFF"/>
              </a:buClr>
              <a:buSzPct val="25000"/>
              <a:buFont typeface="Helvetica Neue"/>
              <a:buNone/>
            </a:pPr>
            <a:r>
              <a:rPr lang="en-US" sz="2600" b="0" i="0" u="none" strike="noStrike" cap="none" dirty="0">
                <a:solidFill>
                  <a:srgbClr val="FFFFFF"/>
                </a:solidFill>
                <a:latin typeface="Century Gothic"/>
                <a:ea typeface="Century Gothic"/>
                <a:cs typeface="Century Gothic"/>
                <a:sym typeface="Century Gothic"/>
              </a:rPr>
              <a:t>CNCF </a:t>
            </a:r>
            <a:r>
              <a:rPr lang="zh-CN" altLang="en-US" sz="2600" b="0" i="0" u="none" strike="noStrike" cap="none" dirty="0" smtClean="0">
                <a:solidFill>
                  <a:srgbClr val="FFFFFF"/>
                </a:solidFill>
                <a:latin typeface="Century Gothic"/>
                <a:ea typeface="Century Gothic"/>
                <a:cs typeface="Century Gothic"/>
                <a:sym typeface="Century Gothic"/>
              </a:rPr>
              <a:t>及</a:t>
            </a:r>
            <a:r>
              <a:rPr lang="en-US" sz="2600" b="0" i="0" u="none" strike="noStrike" cap="none" dirty="0" smtClean="0">
                <a:solidFill>
                  <a:srgbClr val="FFFFFF"/>
                </a:solidFill>
                <a:latin typeface="Century Gothic"/>
                <a:ea typeface="Century Gothic"/>
                <a:cs typeface="Century Gothic"/>
                <a:sym typeface="Century Gothic"/>
              </a:rPr>
              <a:t> </a:t>
            </a:r>
            <a:r>
              <a:rPr lang="en-US" sz="2600" b="0" i="0" u="none" strike="noStrike" cap="none" dirty="0">
                <a:solidFill>
                  <a:srgbClr val="FFFFFF"/>
                </a:solidFill>
                <a:latin typeface="Century Gothic"/>
                <a:ea typeface="Century Gothic"/>
                <a:cs typeface="Century Gothic"/>
                <a:sym typeface="Century Gothic"/>
              </a:rPr>
              <a:t>LF </a:t>
            </a:r>
            <a:r>
              <a:rPr lang="zh-CN" altLang="en-US" sz="2600" b="0" i="0" u="none" strike="noStrike" cap="none" dirty="0" smtClean="0">
                <a:solidFill>
                  <a:srgbClr val="FFFFFF"/>
                </a:solidFill>
                <a:latin typeface="Century Gothic"/>
                <a:ea typeface="Century Gothic"/>
                <a:cs typeface="Century Gothic"/>
                <a:sym typeface="Century Gothic"/>
              </a:rPr>
              <a:t>共同会员会费</a:t>
            </a:r>
            <a:endParaRPr lang="en-US" sz="2600" b="0" i="0" u="none" strike="noStrike" cap="none" dirty="0">
              <a:solidFill>
                <a:srgbClr val="FFFFFF"/>
              </a:solidFill>
              <a:latin typeface="Century Gothic"/>
              <a:ea typeface="Century Gothic"/>
              <a:cs typeface="Century Gothic"/>
              <a:sym typeface="Century Gothic"/>
            </a:endParaRPr>
          </a:p>
        </p:txBody>
      </p:sp>
      <p:graphicFrame>
        <p:nvGraphicFramePr>
          <p:cNvPr id="381" name="Shape 381"/>
          <p:cNvGraphicFramePr/>
          <p:nvPr>
            <p:extLst>
              <p:ext uri="{D42A27DB-BD31-4B8C-83A1-F6EECF244321}">
                <p14:modId xmlns:p14="http://schemas.microsoft.com/office/powerpoint/2010/main" val="591332257"/>
              </p:ext>
            </p:extLst>
          </p:nvPr>
        </p:nvGraphicFramePr>
        <p:xfrm>
          <a:off x="164468" y="1022350"/>
          <a:ext cx="8755575" cy="3741700"/>
        </p:xfrm>
        <a:graphic>
          <a:graphicData uri="http://schemas.openxmlformats.org/drawingml/2006/table">
            <a:tbl>
              <a:tblPr>
                <a:noFill/>
                <a:tableStyleId>{FBBEA26F-46AD-4BBF-8F19-70CF8D8D2AEA}</a:tableStyleId>
              </a:tblPr>
              <a:tblGrid>
                <a:gridCol w="3360200"/>
                <a:gridCol w="5395375"/>
              </a:tblGrid>
              <a:tr h="340725">
                <a:tc>
                  <a:txBody>
                    <a:bodyPr/>
                    <a:lstStyle/>
                    <a:p>
                      <a:pPr marL="0" marR="0" lvl="0" indent="0" algn="l" rtl="0">
                        <a:lnSpc>
                          <a:spcPct val="100000"/>
                        </a:lnSpc>
                        <a:spcBef>
                          <a:spcPts val="0"/>
                        </a:spcBef>
                        <a:spcAft>
                          <a:spcPts val="0"/>
                        </a:spcAft>
                        <a:buClr>
                          <a:srgbClr val="676767"/>
                        </a:buClr>
                        <a:buSzPct val="25000"/>
                        <a:buFont typeface="Century Gothic"/>
                        <a:buNone/>
                      </a:pPr>
                      <a:r>
                        <a:rPr lang="zh-CN" altLang="en-US" sz="2000" b="1" u="none" strike="noStrike" cap="none" dirty="0" smtClean="0">
                          <a:solidFill>
                            <a:srgbClr val="676767"/>
                          </a:solidFill>
                          <a:latin typeface="Century Gothic"/>
                          <a:ea typeface="Century Gothic"/>
                          <a:cs typeface="Century Gothic"/>
                          <a:sym typeface="Century Gothic"/>
                        </a:rPr>
                        <a:t>白金会员</a:t>
                      </a:r>
                      <a:endParaRPr lang="en-US" sz="2000" b="1" u="none" strike="noStrike" cap="none" dirty="0">
                        <a:solidFill>
                          <a:srgbClr val="676767"/>
                        </a:solidFill>
                        <a:latin typeface="Century Gothic"/>
                        <a:ea typeface="Century Gothic"/>
                        <a:cs typeface="Century Gothic"/>
                        <a:sym typeface="Century Gothic"/>
                      </a:endParaRPr>
                    </a:p>
                  </a:txBody>
                  <a:tcPr marL="48400" marR="48400" marT="48400" marB="48400" anchor="ctr">
                    <a:lnL w="9525" cap="flat" cmpd="sng">
                      <a:solidFill>
                        <a:schemeClr val="lt1"/>
                      </a:solidFill>
                      <a:prstDash val="solid"/>
                      <a:round/>
                      <a:headEnd type="none" w="med" len="med"/>
                      <a:tailEnd type="none" w="med" len="med"/>
                    </a:lnL>
                    <a:lnR w="9525" cap="flat" cmpd="sng">
                      <a:solidFill>
                        <a:schemeClr val="lt1"/>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solidFill>
                        <a:schemeClr val="lt1"/>
                      </a:solidFill>
                      <a:prstDash val="solid"/>
                      <a:round/>
                      <a:headEnd type="none" w="med" len="med"/>
                      <a:tailEnd type="none" w="med" len="med"/>
                    </a:lnB>
                    <a:solidFill>
                      <a:srgbClr val="FCFCFC"/>
                    </a:solidFill>
                  </a:tcPr>
                </a:tc>
                <a:tc>
                  <a:txBody>
                    <a:bodyPr/>
                    <a:lstStyle/>
                    <a:p>
                      <a:pPr marL="0" marR="0" lvl="0" indent="0" algn="l" rtl="0">
                        <a:lnSpc>
                          <a:spcPct val="100000"/>
                        </a:lnSpc>
                        <a:spcBef>
                          <a:spcPts val="0"/>
                        </a:spcBef>
                        <a:spcAft>
                          <a:spcPts val="0"/>
                        </a:spcAft>
                        <a:buClr>
                          <a:srgbClr val="676767"/>
                        </a:buClr>
                        <a:buSzPct val="25000"/>
                        <a:buFont typeface="Century Gothic"/>
                        <a:buNone/>
                      </a:pPr>
                      <a:r>
                        <a:rPr lang="en-US" sz="2000" u="none" strike="noStrike" cap="none">
                          <a:solidFill>
                            <a:srgbClr val="676767"/>
                          </a:solidFill>
                          <a:latin typeface="Century Gothic"/>
                          <a:ea typeface="Century Gothic"/>
                          <a:cs typeface="Century Gothic"/>
                          <a:sym typeface="Century Gothic"/>
                        </a:rPr>
                        <a:t>$370,000</a:t>
                      </a:r>
                    </a:p>
                  </a:txBody>
                  <a:tcPr marL="48400" marR="48400" marT="48400" marB="48400" anchor="ctr">
                    <a:lnL w="9525" cap="flat" cmpd="sng">
                      <a:solidFill>
                        <a:schemeClr val="lt1"/>
                      </a:solidFill>
                      <a:prstDash val="solid"/>
                      <a:round/>
                      <a:headEnd type="none" w="med" len="med"/>
                      <a:tailEnd type="none" w="med" len="med"/>
                    </a:lnL>
                    <a:lnR w="9525" cap="flat" cmpd="sng">
                      <a:solidFill>
                        <a:schemeClr val="lt1"/>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solidFill>
                        <a:schemeClr val="lt1"/>
                      </a:solidFill>
                      <a:prstDash val="solid"/>
                      <a:round/>
                      <a:headEnd type="none" w="med" len="med"/>
                      <a:tailEnd type="none" w="med" len="med"/>
                    </a:lnB>
                    <a:solidFill>
                      <a:srgbClr val="FCFCFC"/>
                    </a:solidFill>
                  </a:tcPr>
                </a:tc>
              </a:tr>
              <a:tr h="340725">
                <a:tc>
                  <a:txBody>
                    <a:bodyPr/>
                    <a:lstStyle/>
                    <a:p>
                      <a:pPr marL="0" marR="0" lvl="0" indent="0" algn="l" rtl="0">
                        <a:lnSpc>
                          <a:spcPct val="100000"/>
                        </a:lnSpc>
                        <a:spcBef>
                          <a:spcPts val="0"/>
                        </a:spcBef>
                        <a:spcAft>
                          <a:spcPts val="0"/>
                        </a:spcAft>
                        <a:buClr>
                          <a:srgbClr val="676767"/>
                        </a:buClr>
                        <a:buSzPct val="25000"/>
                        <a:buFont typeface="Century Gothic"/>
                        <a:buNone/>
                      </a:pPr>
                      <a:r>
                        <a:rPr lang="zh-CN" altLang="en-US" sz="2000" b="1" u="none" strike="noStrike" cap="none" dirty="0" smtClean="0">
                          <a:solidFill>
                            <a:srgbClr val="676767"/>
                          </a:solidFill>
                          <a:latin typeface="Century Gothic"/>
                          <a:ea typeface="Century Gothic"/>
                          <a:cs typeface="Century Gothic"/>
                          <a:sym typeface="Century Gothic"/>
                        </a:rPr>
                        <a:t>黄金会员</a:t>
                      </a:r>
                      <a:endParaRPr lang="en-US" sz="2000" b="1" u="none" strike="noStrike" cap="none" dirty="0">
                        <a:solidFill>
                          <a:srgbClr val="676767"/>
                        </a:solidFill>
                        <a:latin typeface="Century Gothic"/>
                        <a:ea typeface="Century Gothic"/>
                        <a:cs typeface="Century Gothic"/>
                        <a:sym typeface="Century Gothic"/>
                      </a:endParaRPr>
                    </a:p>
                  </a:txBody>
                  <a:tcPr marL="48400" marR="48400" marT="48400" marB="48400" anchor="ctr">
                    <a:lnL w="9525" cap="flat" cmpd="sng">
                      <a:solidFill>
                        <a:schemeClr val="lt1"/>
                      </a:solidFill>
                      <a:prstDash val="solid"/>
                      <a:round/>
                      <a:headEnd type="none" w="med" len="med"/>
                      <a:tailEnd type="none" w="med" len="med"/>
                    </a:lnL>
                    <a:lnR w="9525" cap="flat" cmpd="sng">
                      <a:solidFill>
                        <a:schemeClr val="lt1"/>
                      </a:solidFill>
                      <a:prstDash val="solid"/>
                      <a:round/>
                      <a:headEnd type="none" w="med" len="med"/>
                      <a:tailEnd type="none" w="med" len="med"/>
                    </a:lnR>
                    <a:lnT w="9525" cap="flat" cmpd="sng">
                      <a:solidFill>
                        <a:schemeClr val="lt1"/>
                      </a:solidFill>
                      <a:prstDash val="solid"/>
                      <a:round/>
                      <a:headEnd type="none" w="med" len="med"/>
                      <a:tailEnd type="none" w="med" len="med"/>
                    </a:lnT>
                    <a:lnB w="9525" cap="flat" cmpd="sng">
                      <a:solidFill>
                        <a:schemeClr val="lt1"/>
                      </a:solidFill>
                      <a:prstDash val="solid"/>
                      <a:round/>
                      <a:headEnd type="none" w="med" len="med"/>
                      <a:tailEnd type="none" w="med" len="med"/>
                    </a:lnB>
                    <a:solidFill>
                      <a:srgbClr val="FFFFFF"/>
                    </a:solidFill>
                  </a:tcPr>
                </a:tc>
                <a:tc>
                  <a:txBody>
                    <a:bodyPr/>
                    <a:lstStyle/>
                    <a:p>
                      <a:pPr marL="0" marR="0" lvl="0" indent="0" algn="l" rtl="0">
                        <a:lnSpc>
                          <a:spcPct val="100000"/>
                        </a:lnSpc>
                        <a:spcBef>
                          <a:spcPts val="0"/>
                        </a:spcBef>
                        <a:spcAft>
                          <a:spcPts val="0"/>
                        </a:spcAft>
                        <a:buClr>
                          <a:srgbClr val="676767"/>
                        </a:buClr>
                        <a:buSzPct val="25000"/>
                        <a:buFont typeface="Century Gothic"/>
                        <a:buNone/>
                      </a:pPr>
                      <a:r>
                        <a:rPr lang="en-US" sz="2000" u="none" strike="noStrike" cap="none">
                          <a:solidFill>
                            <a:srgbClr val="676767"/>
                          </a:solidFill>
                          <a:latin typeface="Century Gothic"/>
                          <a:ea typeface="Century Gothic"/>
                          <a:cs typeface="Century Gothic"/>
                          <a:sym typeface="Century Gothic"/>
                        </a:rPr>
                        <a:t>$120,000</a:t>
                      </a:r>
                    </a:p>
                  </a:txBody>
                  <a:tcPr marL="48400" marR="48400" marT="48400" marB="48400" anchor="ctr">
                    <a:lnL w="9525" cap="flat" cmpd="sng">
                      <a:solidFill>
                        <a:schemeClr val="lt1"/>
                      </a:solidFill>
                      <a:prstDash val="solid"/>
                      <a:round/>
                      <a:headEnd type="none" w="med" len="med"/>
                      <a:tailEnd type="none" w="med" len="med"/>
                    </a:lnL>
                    <a:lnR w="9525" cap="flat" cmpd="sng">
                      <a:solidFill>
                        <a:schemeClr val="lt1"/>
                      </a:solidFill>
                      <a:prstDash val="solid"/>
                      <a:round/>
                      <a:headEnd type="none" w="med" len="med"/>
                      <a:tailEnd type="none" w="med" len="med"/>
                    </a:lnR>
                    <a:lnT w="9525" cap="flat" cmpd="sng">
                      <a:solidFill>
                        <a:schemeClr val="lt1"/>
                      </a:solidFill>
                      <a:prstDash val="solid"/>
                      <a:round/>
                      <a:headEnd type="none" w="med" len="med"/>
                      <a:tailEnd type="none" w="med" len="med"/>
                    </a:lnT>
                    <a:lnB w="9525" cap="flat" cmpd="sng">
                      <a:solidFill>
                        <a:schemeClr val="lt1"/>
                      </a:solidFill>
                      <a:prstDash val="solid"/>
                      <a:round/>
                      <a:headEnd type="none" w="med" len="med"/>
                      <a:tailEnd type="none" w="med" len="med"/>
                    </a:lnB>
                    <a:solidFill>
                      <a:srgbClr val="FFFFFF"/>
                    </a:solidFill>
                  </a:tcPr>
                </a:tc>
              </a:tr>
              <a:tr h="2536900">
                <a:tc>
                  <a:txBody>
                    <a:bodyPr/>
                    <a:lstStyle/>
                    <a:p>
                      <a:pPr marL="0" marR="0" lvl="0" indent="0" algn="l" rtl="0">
                        <a:lnSpc>
                          <a:spcPct val="100000"/>
                        </a:lnSpc>
                        <a:spcBef>
                          <a:spcPts val="0"/>
                        </a:spcBef>
                        <a:spcAft>
                          <a:spcPts val="0"/>
                        </a:spcAft>
                        <a:buClr>
                          <a:srgbClr val="676767"/>
                        </a:buClr>
                        <a:buSzPct val="25000"/>
                        <a:buFont typeface="Century Gothic"/>
                        <a:buNone/>
                      </a:pPr>
                      <a:r>
                        <a:rPr lang="zh-CN" altLang="en-US" sz="2000" b="1" u="none" strike="noStrike" cap="none" dirty="0" smtClean="0">
                          <a:solidFill>
                            <a:srgbClr val="676767"/>
                          </a:solidFill>
                          <a:latin typeface="Century Gothic"/>
                          <a:ea typeface="Century Gothic"/>
                          <a:cs typeface="Century Gothic"/>
                          <a:sym typeface="Century Gothic"/>
                        </a:rPr>
                        <a:t>白银会员或用户会员</a:t>
                      </a:r>
                      <a:endParaRPr lang="en-US" sz="2000" b="1" u="none" strike="noStrike" cap="none" dirty="0">
                        <a:solidFill>
                          <a:srgbClr val="676767"/>
                        </a:solidFill>
                        <a:latin typeface="Century Gothic"/>
                        <a:ea typeface="Century Gothic"/>
                        <a:cs typeface="Century Gothic"/>
                        <a:sym typeface="Century Gothic"/>
                      </a:endParaRPr>
                    </a:p>
                  </a:txBody>
                  <a:tcPr marL="48400" marR="48400" marT="48400" marB="48400" anchor="ctr">
                    <a:lnL w="9525" cap="flat" cmpd="sng">
                      <a:solidFill>
                        <a:schemeClr val="lt1"/>
                      </a:solidFill>
                      <a:prstDash val="solid"/>
                      <a:round/>
                      <a:headEnd type="none" w="med" len="med"/>
                      <a:tailEnd type="none" w="med" len="med"/>
                    </a:lnL>
                    <a:lnR w="9525" cap="flat" cmpd="sng">
                      <a:solidFill>
                        <a:schemeClr val="lt1"/>
                      </a:solidFill>
                      <a:prstDash val="solid"/>
                      <a:round/>
                      <a:headEnd type="none" w="med" len="med"/>
                      <a:tailEnd type="none" w="med" len="med"/>
                    </a:lnR>
                    <a:lnT w="9525" cap="flat" cmpd="sng">
                      <a:solidFill>
                        <a:schemeClr val="lt1"/>
                      </a:solidFill>
                      <a:prstDash val="solid"/>
                      <a:round/>
                      <a:headEnd type="none" w="med" len="med"/>
                      <a:tailEnd type="none" w="med" len="med"/>
                    </a:lnT>
                    <a:lnB w="9525" cap="flat" cmpd="sng">
                      <a:solidFill>
                        <a:schemeClr val="lt1"/>
                      </a:solidFill>
                      <a:prstDash val="solid"/>
                      <a:round/>
                      <a:headEnd type="none" w="med" len="med"/>
                      <a:tailEnd type="none" w="med" len="med"/>
                    </a:lnB>
                    <a:solidFill>
                      <a:srgbClr val="FCFCFC"/>
                    </a:solidFill>
                  </a:tcPr>
                </a:tc>
                <a:tc>
                  <a:txBody>
                    <a:bodyPr/>
                    <a:lstStyle/>
                    <a:p>
                      <a:pPr marL="0" marR="0" lvl="0" indent="0" algn="l" rtl="0">
                        <a:lnSpc>
                          <a:spcPct val="100000"/>
                        </a:lnSpc>
                        <a:spcBef>
                          <a:spcPts val="0"/>
                        </a:spcBef>
                        <a:spcAft>
                          <a:spcPts val="0"/>
                        </a:spcAft>
                        <a:buClr>
                          <a:srgbClr val="676767"/>
                        </a:buClr>
                        <a:buSzPct val="25000"/>
                        <a:buFont typeface="Century Gothic"/>
                        <a:buNone/>
                      </a:pPr>
                      <a:r>
                        <a:rPr lang="en-US" sz="2000" u="none" strike="noStrike" cap="none" dirty="0">
                          <a:solidFill>
                            <a:srgbClr val="676767"/>
                          </a:solidFill>
                          <a:latin typeface="Century Gothic"/>
                          <a:ea typeface="Century Gothic"/>
                          <a:cs typeface="Century Gothic"/>
                          <a:sym typeface="Century Gothic"/>
                        </a:rPr>
                        <a:t>$50,000: </a:t>
                      </a:r>
                      <a:r>
                        <a:rPr lang="en-US" sz="2000" u="none" strike="noStrike" cap="none" dirty="0" smtClean="0">
                          <a:solidFill>
                            <a:srgbClr val="676767"/>
                          </a:solidFill>
                          <a:latin typeface="Century Gothic"/>
                          <a:ea typeface="Century Gothic"/>
                          <a:cs typeface="Century Gothic"/>
                          <a:sym typeface="Century Gothic"/>
                        </a:rPr>
                        <a:t>5,000</a:t>
                      </a:r>
                      <a:r>
                        <a:rPr lang="zh-CN" altLang="en-US" sz="2000" u="none" strike="noStrike" cap="none" dirty="0" smtClean="0">
                          <a:solidFill>
                            <a:srgbClr val="676767"/>
                          </a:solidFill>
                          <a:latin typeface="Century Gothic"/>
                          <a:ea typeface="Century Gothic"/>
                          <a:cs typeface="Century Gothic"/>
                          <a:sym typeface="Century Gothic"/>
                        </a:rPr>
                        <a:t>（含）</a:t>
                      </a:r>
                      <a:r>
                        <a:rPr lang="en-US" sz="2000" u="none" strike="noStrike" cap="none" dirty="0" smtClean="0">
                          <a:solidFill>
                            <a:srgbClr val="676767"/>
                          </a:solidFill>
                          <a:latin typeface="Century Gothic"/>
                          <a:ea typeface="Century Gothic"/>
                          <a:cs typeface="Century Gothic"/>
                          <a:sym typeface="Century Gothic"/>
                        </a:rPr>
                        <a:t> </a:t>
                      </a:r>
                      <a:r>
                        <a:rPr lang="zh-CN" altLang="en-US" sz="2000" u="none" strike="noStrike" cap="none" dirty="0" smtClean="0">
                          <a:solidFill>
                            <a:srgbClr val="676767"/>
                          </a:solidFill>
                          <a:latin typeface="Century Gothic"/>
                          <a:ea typeface="Century Gothic"/>
                          <a:cs typeface="Century Gothic"/>
                          <a:sym typeface="Century Gothic"/>
                        </a:rPr>
                        <a:t>以上雇员</a:t>
                      </a:r>
                    </a:p>
                    <a:p>
                      <a:pPr marL="0" marR="0" lvl="0" indent="0" algn="l" rtl="0">
                        <a:lnSpc>
                          <a:spcPct val="100000"/>
                        </a:lnSpc>
                        <a:spcBef>
                          <a:spcPts val="0"/>
                        </a:spcBef>
                        <a:spcAft>
                          <a:spcPts val="0"/>
                        </a:spcAft>
                        <a:buClr>
                          <a:srgbClr val="676767"/>
                        </a:buClr>
                        <a:buSzPct val="25000"/>
                        <a:buFont typeface="Century Gothic"/>
                        <a:buNone/>
                      </a:pPr>
                      <a:r>
                        <a:rPr lang="en-US" sz="2000" u="none" strike="noStrike" cap="none" dirty="0" smtClean="0">
                          <a:solidFill>
                            <a:srgbClr val="676767"/>
                          </a:solidFill>
                          <a:latin typeface="Century Gothic"/>
                          <a:ea typeface="Century Gothic"/>
                          <a:cs typeface="Century Gothic"/>
                          <a:sym typeface="Century Gothic"/>
                        </a:rPr>
                        <a:t>$</a:t>
                      </a:r>
                      <a:r>
                        <a:rPr lang="en-US" sz="2000" u="none" strike="noStrike" cap="none" dirty="0">
                          <a:solidFill>
                            <a:srgbClr val="676767"/>
                          </a:solidFill>
                          <a:latin typeface="Century Gothic"/>
                          <a:ea typeface="Century Gothic"/>
                          <a:cs typeface="Century Gothic"/>
                          <a:sym typeface="Century Gothic"/>
                        </a:rPr>
                        <a:t>45,000: 3,000 – 4,999</a:t>
                      </a:r>
                    </a:p>
                    <a:p>
                      <a:pPr marL="0" marR="0" lvl="0" indent="0" algn="l" rtl="0">
                        <a:lnSpc>
                          <a:spcPct val="100000"/>
                        </a:lnSpc>
                        <a:spcBef>
                          <a:spcPts val="0"/>
                        </a:spcBef>
                        <a:spcAft>
                          <a:spcPts val="0"/>
                        </a:spcAft>
                        <a:buClr>
                          <a:srgbClr val="676767"/>
                        </a:buClr>
                        <a:buSzPct val="25000"/>
                        <a:buFont typeface="Century Gothic"/>
                        <a:buNone/>
                      </a:pPr>
                      <a:r>
                        <a:rPr lang="en-US" sz="2000" u="none" strike="noStrike" cap="none" dirty="0">
                          <a:solidFill>
                            <a:srgbClr val="676767"/>
                          </a:solidFill>
                          <a:latin typeface="Century Gothic"/>
                          <a:ea typeface="Century Gothic"/>
                          <a:cs typeface="Century Gothic"/>
                          <a:sym typeface="Century Gothic"/>
                        </a:rPr>
                        <a:t>$35,000: 1,000 – 2,999</a:t>
                      </a:r>
                    </a:p>
                    <a:p>
                      <a:pPr marL="0" marR="0" lvl="0" indent="0" algn="l" rtl="0">
                        <a:lnSpc>
                          <a:spcPct val="100000"/>
                        </a:lnSpc>
                        <a:spcBef>
                          <a:spcPts val="0"/>
                        </a:spcBef>
                        <a:spcAft>
                          <a:spcPts val="0"/>
                        </a:spcAft>
                        <a:buClr>
                          <a:srgbClr val="676767"/>
                        </a:buClr>
                        <a:buSzPct val="25000"/>
                        <a:buFont typeface="Century Gothic"/>
                        <a:buNone/>
                      </a:pPr>
                      <a:r>
                        <a:rPr lang="en-US" sz="2000" u="none" strike="noStrike" cap="none" dirty="0">
                          <a:solidFill>
                            <a:srgbClr val="676767"/>
                          </a:solidFill>
                          <a:latin typeface="Century Gothic"/>
                          <a:ea typeface="Century Gothic"/>
                          <a:cs typeface="Century Gothic"/>
                          <a:sym typeface="Century Gothic"/>
                        </a:rPr>
                        <a:t>$25,000: 500 – 999</a:t>
                      </a:r>
                    </a:p>
                    <a:p>
                      <a:pPr marL="0" marR="0" lvl="0" indent="0" algn="l" rtl="0">
                        <a:lnSpc>
                          <a:spcPct val="100000"/>
                        </a:lnSpc>
                        <a:spcBef>
                          <a:spcPts val="0"/>
                        </a:spcBef>
                        <a:spcAft>
                          <a:spcPts val="0"/>
                        </a:spcAft>
                        <a:buClr>
                          <a:srgbClr val="676767"/>
                        </a:buClr>
                        <a:buSzPct val="25000"/>
                        <a:buFont typeface="Century Gothic"/>
                        <a:buNone/>
                      </a:pPr>
                      <a:r>
                        <a:rPr lang="en-US" sz="2000" u="none" strike="noStrike" cap="none" dirty="0">
                          <a:solidFill>
                            <a:srgbClr val="676767"/>
                          </a:solidFill>
                          <a:latin typeface="Century Gothic"/>
                          <a:ea typeface="Century Gothic"/>
                          <a:cs typeface="Century Gothic"/>
                          <a:sym typeface="Century Gothic"/>
                        </a:rPr>
                        <a:t>$15,000: 100 – 499</a:t>
                      </a:r>
                    </a:p>
                    <a:p>
                      <a:pPr marL="0" marR="0" lvl="0" indent="0" algn="l" rtl="0">
                        <a:lnSpc>
                          <a:spcPct val="100000"/>
                        </a:lnSpc>
                        <a:spcBef>
                          <a:spcPts val="0"/>
                        </a:spcBef>
                        <a:spcAft>
                          <a:spcPts val="0"/>
                        </a:spcAft>
                        <a:buClr>
                          <a:srgbClr val="676767"/>
                        </a:buClr>
                        <a:buSzPct val="25000"/>
                        <a:buFont typeface="Century Gothic"/>
                        <a:buNone/>
                      </a:pPr>
                      <a:r>
                        <a:rPr lang="en-US" sz="2000" u="none" strike="noStrike" cap="none" dirty="0">
                          <a:solidFill>
                            <a:srgbClr val="676767"/>
                          </a:solidFill>
                          <a:latin typeface="Century Gothic"/>
                          <a:ea typeface="Century Gothic"/>
                          <a:cs typeface="Century Gothic"/>
                          <a:sym typeface="Century Gothic"/>
                        </a:rPr>
                        <a:t>$10,000: 50 – 99</a:t>
                      </a:r>
                    </a:p>
                    <a:p>
                      <a:pPr marL="0" marR="0" lvl="0" indent="0" algn="l" rtl="0">
                        <a:lnSpc>
                          <a:spcPct val="100000"/>
                        </a:lnSpc>
                        <a:spcBef>
                          <a:spcPts val="0"/>
                        </a:spcBef>
                        <a:spcAft>
                          <a:spcPts val="0"/>
                        </a:spcAft>
                        <a:buClr>
                          <a:srgbClr val="676767"/>
                        </a:buClr>
                        <a:buSzPct val="25000"/>
                        <a:buFont typeface="Century Gothic"/>
                        <a:buNone/>
                      </a:pPr>
                      <a:r>
                        <a:rPr lang="en-US" sz="2000" u="none" strike="noStrike" cap="none" dirty="0">
                          <a:solidFill>
                            <a:srgbClr val="676767"/>
                          </a:solidFill>
                          <a:latin typeface="Century Gothic"/>
                          <a:ea typeface="Century Gothic"/>
                          <a:cs typeface="Century Gothic"/>
                          <a:sym typeface="Century Gothic"/>
                        </a:rPr>
                        <a:t>$7,000: </a:t>
                      </a:r>
                      <a:r>
                        <a:rPr lang="zh-CN" altLang="en-US" sz="2000" u="none" strike="noStrike" cap="none" dirty="0" smtClean="0">
                          <a:solidFill>
                            <a:srgbClr val="676767"/>
                          </a:solidFill>
                          <a:latin typeface="Century Gothic"/>
                          <a:ea typeface="Century Gothic"/>
                          <a:cs typeface="Century Gothic"/>
                          <a:sym typeface="Century Gothic"/>
                        </a:rPr>
                        <a:t>雇员</a:t>
                      </a:r>
                      <a:r>
                        <a:rPr lang="en-US" altLang="zh-CN" sz="2000" u="none" strike="noStrike" cap="none" dirty="0" smtClean="0">
                          <a:solidFill>
                            <a:srgbClr val="676767"/>
                          </a:solidFill>
                          <a:latin typeface="Century Gothic"/>
                          <a:ea typeface="Century Gothic"/>
                          <a:cs typeface="Century Gothic"/>
                          <a:sym typeface="Century Gothic"/>
                        </a:rPr>
                        <a:t>50</a:t>
                      </a:r>
                      <a:r>
                        <a:rPr lang="zh-CN" altLang="en-US" sz="2000" u="none" strike="noStrike" cap="none" dirty="0" smtClean="0">
                          <a:solidFill>
                            <a:srgbClr val="676767"/>
                          </a:solidFill>
                          <a:latin typeface="Century Gothic"/>
                          <a:ea typeface="Century Gothic"/>
                          <a:cs typeface="Century Gothic"/>
                          <a:sym typeface="Century Gothic"/>
                        </a:rPr>
                        <a:t>人以下</a:t>
                      </a:r>
                      <a:endParaRPr lang="en-US" sz="2000" u="none" strike="noStrike" cap="none" dirty="0">
                        <a:solidFill>
                          <a:srgbClr val="676767"/>
                        </a:solidFill>
                        <a:latin typeface="Century Gothic"/>
                        <a:ea typeface="Century Gothic"/>
                        <a:cs typeface="Century Gothic"/>
                        <a:sym typeface="Century Gothic"/>
                      </a:endParaRPr>
                    </a:p>
                  </a:txBody>
                  <a:tcPr marL="48400" marR="48400" marT="48400" marB="48400" anchor="ctr">
                    <a:lnL w="9525" cap="flat" cmpd="sng">
                      <a:solidFill>
                        <a:schemeClr val="lt1"/>
                      </a:solidFill>
                      <a:prstDash val="solid"/>
                      <a:round/>
                      <a:headEnd type="none" w="med" len="med"/>
                      <a:tailEnd type="none" w="med" len="med"/>
                    </a:lnL>
                    <a:lnR w="9525" cap="flat" cmpd="sng">
                      <a:solidFill>
                        <a:schemeClr val="lt1"/>
                      </a:solidFill>
                      <a:prstDash val="solid"/>
                      <a:round/>
                      <a:headEnd type="none" w="med" len="med"/>
                      <a:tailEnd type="none" w="med" len="med"/>
                    </a:lnR>
                    <a:lnT w="9525" cap="flat" cmpd="sng">
                      <a:solidFill>
                        <a:schemeClr val="lt1"/>
                      </a:solidFill>
                      <a:prstDash val="solid"/>
                      <a:round/>
                      <a:headEnd type="none" w="med" len="med"/>
                      <a:tailEnd type="none" w="med" len="med"/>
                    </a:lnT>
                    <a:lnB w="9525" cap="flat" cmpd="sng">
                      <a:solidFill>
                        <a:schemeClr val="lt1"/>
                      </a:solidFill>
                      <a:prstDash val="solid"/>
                      <a:round/>
                      <a:headEnd type="none" w="med" len="med"/>
                      <a:tailEnd type="none" w="med" len="med"/>
                    </a:lnB>
                    <a:solidFill>
                      <a:srgbClr val="FCFCFC"/>
                    </a:solidFill>
                  </a:tcPr>
                </a:tc>
              </a:tr>
              <a:tr h="340825">
                <a:tc>
                  <a:txBody>
                    <a:bodyPr/>
                    <a:lstStyle/>
                    <a:p>
                      <a:pPr marL="0" marR="0" lvl="0" indent="0" algn="l" rtl="0">
                        <a:lnSpc>
                          <a:spcPct val="100000"/>
                        </a:lnSpc>
                        <a:spcBef>
                          <a:spcPts val="0"/>
                        </a:spcBef>
                        <a:spcAft>
                          <a:spcPts val="0"/>
                        </a:spcAft>
                        <a:buClr>
                          <a:srgbClr val="676767"/>
                        </a:buClr>
                        <a:buSzPct val="25000"/>
                        <a:buFont typeface="Century Gothic"/>
                        <a:buNone/>
                      </a:pPr>
                      <a:r>
                        <a:rPr lang="zh-CN" altLang="en-US" sz="2000" b="1" u="none" strike="noStrike" cap="none" dirty="0" smtClean="0">
                          <a:solidFill>
                            <a:srgbClr val="676767"/>
                          </a:solidFill>
                          <a:latin typeface="Century Gothic"/>
                          <a:ea typeface="Century Gothic"/>
                          <a:cs typeface="Century Gothic"/>
                          <a:sym typeface="Century Gothic"/>
                        </a:rPr>
                        <a:t>学术或非营利性</a:t>
                      </a:r>
                      <a:endParaRPr lang="en-US" sz="2000" b="1" u="none" strike="noStrike" cap="none" dirty="0">
                        <a:solidFill>
                          <a:srgbClr val="676767"/>
                        </a:solidFill>
                        <a:latin typeface="Century Gothic"/>
                        <a:ea typeface="Century Gothic"/>
                        <a:cs typeface="Century Gothic"/>
                        <a:sym typeface="Century Gothic"/>
                      </a:endParaRPr>
                    </a:p>
                  </a:txBody>
                  <a:tcPr marL="48400" marR="48400" marT="48400" marB="48400" anchor="ctr">
                    <a:lnL w="9525" cap="flat" cmpd="sng">
                      <a:solidFill>
                        <a:schemeClr val="lt1"/>
                      </a:solidFill>
                      <a:prstDash val="solid"/>
                      <a:round/>
                      <a:headEnd type="none" w="med" len="med"/>
                      <a:tailEnd type="none" w="med" len="med"/>
                    </a:lnL>
                    <a:lnR w="9525" cap="flat" cmpd="sng">
                      <a:solidFill>
                        <a:schemeClr val="lt1"/>
                      </a:solidFill>
                      <a:prstDash val="solid"/>
                      <a:round/>
                      <a:headEnd type="none" w="med" len="med"/>
                      <a:tailEnd type="none" w="med" len="med"/>
                    </a:lnR>
                    <a:lnT w="9525" cap="flat" cmpd="sng">
                      <a:solidFill>
                        <a:schemeClr val="lt1"/>
                      </a:solidFill>
                      <a:prstDash val="solid"/>
                      <a:round/>
                      <a:headEnd type="none" w="med" len="med"/>
                      <a:tailEnd type="none" w="med" len="med"/>
                    </a:lnT>
                    <a:lnB w="9525" cap="flat" cmpd="sng">
                      <a:solidFill>
                        <a:schemeClr val="lt1"/>
                      </a:solidFill>
                      <a:prstDash val="solid"/>
                      <a:round/>
                      <a:headEnd type="none" w="med" len="med"/>
                      <a:tailEnd type="none" w="med" len="med"/>
                    </a:lnB>
                    <a:solidFill>
                      <a:srgbClr val="FFFFFF"/>
                    </a:solidFill>
                  </a:tcPr>
                </a:tc>
                <a:tc>
                  <a:txBody>
                    <a:bodyPr/>
                    <a:lstStyle/>
                    <a:p>
                      <a:pPr marL="0" marR="0" lvl="0" indent="0" algn="l" rtl="0">
                        <a:lnSpc>
                          <a:spcPct val="100000"/>
                        </a:lnSpc>
                        <a:spcBef>
                          <a:spcPts val="0"/>
                        </a:spcBef>
                        <a:spcAft>
                          <a:spcPts val="0"/>
                        </a:spcAft>
                        <a:buClr>
                          <a:srgbClr val="676767"/>
                        </a:buClr>
                        <a:buSzPct val="25000"/>
                        <a:buFont typeface="Century Gothic"/>
                        <a:buNone/>
                      </a:pPr>
                      <a:r>
                        <a:rPr lang="en-US" sz="2000" u="none" strike="noStrike" cap="none" dirty="0">
                          <a:solidFill>
                            <a:srgbClr val="676767"/>
                          </a:solidFill>
                          <a:latin typeface="Century Gothic"/>
                          <a:ea typeface="Century Gothic"/>
                          <a:cs typeface="Century Gothic"/>
                          <a:sym typeface="Century Gothic"/>
                        </a:rPr>
                        <a:t>$500 </a:t>
                      </a:r>
                      <a:r>
                        <a:rPr lang="zh-CN" altLang="en-US" sz="2000" u="none" strike="noStrike" cap="none" dirty="0" smtClean="0">
                          <a:solidFill>
                            <a:srgbClr val="676767"/>
                          </a:solidFill>
                          <a:latin typeface="Century Gothic"/>
                          <a:ea typeface="Century Gothic"/>
                          <a:cs typeface="Century Gothic"/>
                          <a:sym typeface="Century Gothic"/>
                        </a:rPr>
                        <a:t>非营利机构或</a:t>
                      </a:r>
                      <a:r>
                        <a:rPr lang="en-US" sz="2000" u="none" strike="noStrike" cap="none" dirty="0">
                          <a:solidFill>
                            <a:srgbClr val="676767"/>
                          </a:solidFill>
                          <a:latin typeface="Century Gothic"/>
                          <a:ea typeface="Century Gothic"/>
                          <a:cs typeface="Century Gothic"/>
                          <a:sym typeface="Century Gothic"/>
                        </a:rPr>
                        <a:t> $1,000 </a:t>
                      </a:r>
                      <a:r>
                        <a:rPr lang="zh-CN" altLang="en-US" sz="2000" u="none" strike="noStrike" cap="none" dirty="0" smtClean="0">
                          <a:solidFill>
                            <a:srgbClr val="676767"/>
                          </a:solidFill>
                          <a:latin typeface="Century Gothic"/>
                          <a:ea typeface="Century Gothic"/>
                          <a:cs typeface="Century Gothic"/>
                          <a:sym typeface="Century Gothic"/>
                        </a:rPr>
                        <a:t>学术单位</a:t>
                      </a:r>
                      <a:endParaRPr lang="en-US" sz="2000" u="none" strike="noStrike" cap="none" dirty="0">
                        <a:solidFill>
                          <a:srgbClr val="676767"/>
                        </a:solidFill>
                        <a:latin typeface="Century Gothic"/>
                        <a:ea typeface="Century Gothic"/>
                        <a:cs typeface="Century Gothic"/>
                        <a:sym typeface="Century Gothic"/>
                      </a:endParaRPr>
                    </a:p>
                  </a:txBody>
                  <a:tcPr marL="48400" marR="48400" marT="48400" marB="48400" anchor="ctr">
                    <a:lnL w="9525" cap="flat" cmpd="sng">
                      <a:solidFill>
                        <a:schemeClr val="lt1"/>
                      </a:solidFill>
                      <a:prstDash val="solid"/>
                      <a:round/>
                      <a:headEnd type="none" w="med" len="med"/>
                      <a:tailEnd type="none" w="med" len="med"/>
                    </a:lnL>
                    <a:lnR w="9525" cap="flat" cmpd="sng">
                      <a:solidFill>
                        <a:schemeClr val="lt1"/>
                      </a:solidFill>
                      <a:prstDash val="solid"/>
                      <a:round/>
                      <a:headEnd type="none" w="med" len="med"/>
                      <a:tailEnd type="none" w="med" len="med"/>
                    </a:lnR>
                    <a:lnT w="9525" cap="flat" cmpd="sng">
                      <a:solidFill>
                        <a:schemeClr val="lt1"/>
                      </a:solidFill>
                      <a:prstDash val="solid"/>
                      <a:round/>
                      <a:headEnd type="none" w="med" len="med"/>
                      <a:tailEnd type="none" w="med" len="med"/>
                    </a:lnT>
                    <a:lnB w="9525" cap="flat" cmpd="sng">
                      <a:solidFill>
                        <a:schemeClr val="lt1"/>
                      </a:solidFill>
                      <a:prstDash val="solid"/>
                      <a:round/>
                      <a:headEnd type="none" w="med" len="med"/>
                      <a:tailEnd type="none" w="med" len="med"/>
                    </a:lnB>
                    <a:solidFill>
                      <a:srgbClr val="FFFFFF"/>
                    </a:solidFill>
                  </a:tcPr>
                </a:tc>
              </a:tr>
            </a:tbl>
          </a:graphicData>
        </a:graphic>
      </p:graphicFrame>
      <p:sp>
        <p:nvSpPr>
          <p:cNvPr id="382" name="Shape 382"/>
          <p:cNvSpPr txBox="1">
            <a:spLocks noGrp="1"/>
          </p:cNvSpPr>
          <p:nvPr>
            <p:ph type="sldNum" idx="12"/>
          </p:nvPr>
        </p:nvSpPr>
        <p:spPr>
          <a:xfrm>
            <a:off x="8556783" y="4749850"/>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US"/>
              <a:t>23</a:t>
            </a:fld>
            <a:endParaRPr 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sp>
        <p:nvSpPr>
          <p:cNvPr id="387" name="Shape 387"/>
          <p:cNvSpPr txBox="1">
            <a:spLocks noGrp="1"/>
          </p:cNvSpPr>
          <p:nvPr>
            <p:ph type="title"/>
          </p:nvPr>
        </p:nvSpPr>
        <p:spPr>
          <a:xfrm>
            <a:off x="164468" y="96346"/>
            <a:ext cx="8755500" cy="674400"/>
          </a:xfrm>
          <a:prstGeom prst="rect">
            <a:avLst/>
          </a:prstGeom>
          <a:noFill/>
          <a:ln>
            <a:noFill/>
          </a:ln>
        </p:spPr>
        <p:txBody>
          <a:bodyPr lIns="121900" tIns="121900" rIns="121900" bIns="121900" anchor="ctr" anchorCtr="0">
            <a:noAutofit/>
          </a:bodyPr>
          <a:lstStyle/>
          <a:p>
            <a:pPr marL="0" marR="0" lvl="0" indent="0" algn="l" rtl="0">
              <a:lnSpc>
                <a:spcPct val="100000"/>
              </a:lnSpc>
              <a:spcBef>
                <a:spcPts val="0"/>
              </a:spcBef>
              <a:spcAft>
                <a:spcPts val="0"/>
              </a:spcAft>
              <a:buClr>
                <a:srgbClr val="FFFFFF"/>
              </a:buClr>
              <a:buSzPct val="25000"/>
              <a:buFont typeface="Helvetica Neue"/>
              <a:buNone/>
            </a:pPr>
            <a:r>
              <a:rPr lang="zh-CN" altLang="en-US" sz="2600" b="0" i="0" u="none" strike="noStrike" cap="none" dirty="0" smtClean="0">
                <a:solidFill>
                  <a:srgbClr val="FFFFFF"/>
                </a:solidFill>
                <a:latin typeface="Century Gothic"/>
                <a:ea typeface="Century Gothic"/>
                <a:cs typeface="Century Gothic"/>
                <a:sym typeface="Century Gothic"/>
              </a:rPr>
              <a:t>终端用户支持者项目</a:t>
            </a:r>
            <a:endParaRPr lang="en-US" sz="2600" b="0" i="0" u="none" strike="noStrike" cap="none" dirty="0">
              <a:solidFill>
                <a:srgbClr val="FFFFFF"/>
              </a:solidFill>
              <a:latin typeface="Century Gothic"/>
              <a:ea typeface="Century Gothic"/>
              <a:cs typeface="Century Gothic"/>
              <a:sym typeface="Century Gothic"/>
            </a:endParaRPr>
          </a:p>
        </p:txBody>
      </p:sp>
      <p:sp>
        <p:nvSpPr>
          <p:cNvPr id="388" name="Shape 388"/>
          <p:cNvSpPr txBox="1">
            <a:spLocks noGrp="1"/>
          </p:cNvSpPr>
          <p:nvPr>
            <p:ph type="body" idx="1"/>
          </p:nvPr>
        </p:nvSpPr>
        <p:spPr>
          <a:xfrm>
            <a:off x="237575" y="974225"/>
            <a:ext cx="8682600" cy="3717900"/>
          </a:xfrm>
          <a:prstGeom prst="rect">
            <a:avLst/>
          </a:prstGeom>
          <a:noFill/>
          <a:ln>
            <a:noFill/>
          </a:ln>
        </p:spPr>
        <p:txBody>
          <a:bodyPr lIns="121900" tIns="121900" rIns="121900" bIns="121900" anchor="t" anchorCtr="0">
            <a:noAutofit/>
          </a:bodyPr>
          <a:lstStyle/>
          <a:p>
            <a:pPr marL="457200" marR="0" lvl="0" indent="-238759" algn="l" rtl="0">
              <a:lnSpc>
                <a:spcPct val="80000"/>
              </a:lnSpc>
              <a:spcBef>
                <a:spcPts val="0"/>
              </a:spcBef>
              <a:spcAft>
                <a:spcPts val="0"/>
              </a:spcAft>
              <a:buClr>
                <a:srgbClr val="446CA9"/>
              </a:buClr>
              <a:buSzPct val="65217"/>
              <a:buFont typeface="Arial"/>
              <a:buChar char="•"/>
            </a:pPr>
            <a:r>
              <a:rPr lang="en-US" sz="2300" dirty="0"/>
              <a:t>CNCF </a:t>
            </a:r>
            <a:r>
              <a:rPr lang="zh-CN" altLang="en-US" sz="2300" dirty="0" smtClean="0"/>
              <a:t>增加了终端用户支持项目，来吸引更多原生云终端用户的加入</a:t>
            </a:r>
          </a:p>
          <a:p>
            <a:pPr marL="457200" marR="0" lvl="0" indent="-238759" algn="l" rtl="0">
              <a:lnSpc>
                <a:spcPct val="80000"/>
              </a:lnSpc>
              <a:spcBef>
                <a:spcPts val="0"/>
              </a:spcBef>
              <a:spcAft>
                <a:spcPts val="0"/>
              </a:spcAft>
              <a:buClr>
                <a:srgbClr val="446CA9"/>
              </a:buClr>
              <a:buSzPct val="65217"/>
              <a:buFont typeface="Arial"/>
              <a:buChar char="•"/>
            </a:pPr>
            <a:r>
              <a:rPr lang="zh-CN" altLang="en-US" sz="2300" dirty="0" smtClean="0"/>
              <a:t>仅限于不为终端用户提供原生云技术服务的公司</a:t>
            </a:r>
            <a:endParaRPr lang="en-US" sz="2300" dirty="0"/>
          </a:p>
          <a:p>
            <a:pPr marL="457200" marR="0" lvl="0" indent="-238759" algn="l" rtl="0">
              <a:lnSpc>
                <a:spcPct val="80000"/>
              </a:lnSpc>
              <a:spcBef>
                <a:spcPts val="0"/>
              </a:spcBef>
              <a:spcAft>
                <a:spcPts val="0"/>
              </a:spcAft>
              <a:buClr>
                <a:srgbClr val="446CA9"/>
              </a:buClr>
              <a:buSzPct val="65217"/>
              <a:buFont typeface="Arial"/>
              <a:buChar char="•"/>
            </a:pPr>
            <a:r>
              <a:rPr lang="zh-CN" altLang="en-US" sz="2300" dirty="0" smtClean="0"/>
              <a:t>支持者不享有会员资格</a:t>
            </a:r>
          </a:p>
          <a:p>
            <a:pPr marL="457200" marR="0" lvl="0" indent="-238759" algn="l" rtl="0">
              <a:lnSpc>
                <a:spcPct val="80000"/>
              </a:lnSpc>
              <a:spcBef>
                <a:spcPts val="0"/>
              </a:spcBef>
              <a:spcAft>
                <a:spcPts val="0"/>
              </a:spcAft>
              <a:buClr>
                <a:srgbClr val="446CA9"/>
              </a:buClr>
              <a:buSzPct val="65217"/>
              <a:buFont typeface="Arial"/>
              <a:buChar char="•"/>
            </a:pPr>
            <a:r>
              <a:rPr lang="zh-CN" altLang="en-US" sz="2300" dirty="0" smtClean="0"/>
              <a:t>支持者参与邮件列表和每月的电话会议。</a:t>
            </a:r>
            <a:endParaRPr lang="en-US" sz="2300" dirty="0"/>
          </a:p>
          <a:p>
            <a:pPr marL="1003300" marR="0" lvl="1" indent="-231884" algn="l" rtl="0">
              <a:lnSpc>
                <a:spcPct val="80000"/>
              </a:lnSpc>
              <a:spcBef>
                <a:spcPts val="0"/>
              </a:spcBef>
              <a:spcAft>
                <a:spcPts val="0"/>
              </a:spcAft>
              <a:buClr>
                <a:srgbClr val="446CA9"/>
              </a:buClr>
              <a:buSzPct val="78947"/>
              <a:buFont typeface="Arial"/>
              <a:buChar char="–"/>
            </a:pPr>
            <a:r>
              <a:rPr lang="en-US" sz="1900" dirty="0"/>
              <a:t>$4,500 </a:t>
            </a:r>
            <a:r>
              <a:rPr lang="zh-CN" altLang="en-US" sz="1900" dirty="0" smtClean="0"/>
              <a:t>每年</a:t>
            </a:r>
            <a:r>
              <a:rPr lang="en-US" sz="1900" dirty="0" smtClean="0"/>
              <a:t> (</a:t>
            </a:r>
            <a:r>
              <a:rPr lang="zh-CN" altLang="en-US" sz="1900" dirty="0" smtClean="0"/>
              <a:t>包括</a:t>
            </a:r>
            <a:r>
              <a:rPr lang="en-US" altLang="zh-CN" sz="1900" dirty="0" smtClean="0"/>
              <a:t>5</a:t>
            </a:r>
            <a:r>
              <a:rPr lang="zh-CN" altLang="en-US" sz="1900" dirty="0" smtClean="0"/>
              <a:t>张</a:t>
            </a:r>
            <a:r>
              <a:rPr lang="en-US" sz="1900" dirty="0" err="1" smtClean="0"/>
              <a:t>CloudNativeCon</a:t>
            </a:r>
            <a:r>
              <a:rPr lang="en-US" sz="1900" dirty="0" smtClean="0"/>
              <a:t> </a:t>
            </a:r>
            <a:r>
              <a:rPr lang="zh-CN" altLang="en-US" sz="1900" dirty="0" smtClean="0"/>
              <a:t>门票</a:t>
            </a:r>
            <a:r>
              <a:rPr lang="en-US" sz="1900" dirty="0" smtClean="0"/>
              <a:t>)</a:t>
            </a:r>
            <a:endParaRPr lang="en-US" sz="1900" dirty="0"/>
          </a:p>
          <a:p>
            <a:pPr marL="1003300" marR="0" lvl="1" indent="-231884" algn="l" rtl="0">
              <a:lnSpc>
                <a:spcPct val="80000"/>
              </a:lnSpc>
              <a:spcBef>
                <a:spcPts val="0"/>
              </a:spcBef>
              <a:spcAft>
                <a:spcPts val="0"/>
              </a:spcAft>
              <a:buClr>
                <a:srgbClr val="446CA9"/>
              </a:buClr>
              <a:buSzPct val="78947"/>
              <a:buFont typeface="Arial"/>
              <a:buChar char="–"/>
            </a:pPr>
            <a:r>
              <a:rPr lang="en-US" sz="1900" dirty="0"/>
              <a:t>$1,800 </a:t>
            </a:r>
            <a:r>
              <a:rPr lang="zh-CN" altLang="en-US" sz="1900" dirty="0" smtClean="0"/>
              <a:t>每年和两张公司门票，限于</a:t>
            </a:r>
            <a:r>
              <a:rPr lang="en-US" altLang="zh-CN" sz="1900" dirty="0" smtClean="0"/>
              <a:t>300</a:t>
            </a:r>
            <a:r>
              <a:rPr lang="zh-CN" altLang="en-US" sz="1900" dirty="0" smtClean="0"/>
              <a:t>人以下规模公司</a:t>
            </a:r>
            <a:endParaRPr lang="en-US" sz="1900" dirty="0"/>
          </a:p>
        </p:txBody>
      </p:sp>
      <p:sp>
        <p:nvSpPr>
          <p:cNvPr id="389" name="Shape 389"/>
          <p:cNvSpPr txBox="1">
            <a:spLocks noGrp="1"/>
          </p:cNvSpPr>
          <p:nvPr>
            <p:ph type="sldNum" idx="12"/>
          </p:nvPr>
        </p:nvSpPr>
        <p:spPr>
          <a:xfrm>
            <a:off x="8556783" y="4749850"/>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US"/>
              <a:t>24</a:t>
            </a:fld>
            <a:endParaRPr 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Shape 394"/>
          <p:cNvSpPr txBox="1">
            <a:spLocks noGrp="1"/>
          </p:cNvSpPr>
          <p:nvPr>
            <p:ph type="ctrTitle"/>
          </p:nvPr>
        </p:nvSpPr>
        <p:spPr>
          <a:xfrm>
            <a:off x="3965525" y="2585075"/>
            <a:ext cx="5072400" cy="431400"/>
          </a:xfrm>
          <a:prstGeom prst="rect">
            <a:avLst/>
          </a:prstGeom>
          <a:noFill/>
          <a:ln>
            <a:noFill/>
          </a:ln>
        </p:spPr>
        <p:txBody>
          <a:bodyPr lIns="121900" tIns="121900" rIns="121900" bIns="121900" anchor="ctr" anchorCtr="0">
            <a:noAutofit/>
          </a:bodyPr>
          <a:lstStyle/>
          <a:p>
            <a:pPr marL="0" marR="0" lvl="0" indent="0" algn="l" rtl="0">
              <a:lnSpc>
                <a:spcPct val="100000"/>
              </a:lnSpc>
              <a:spcBef>
                <a:spcPts val="0"/>
              </a:spcBef>
              <a:spcAft>
                <a:spcPts val="0"/>
              </a:spcAft>
              <a:buClr>
                <a:srgbClr val="446CA9"/>
              </a:buClr>
              <a:buSzPct val="25000"/>
              <a:buFont typeface="Helvetica Neue"/>
              <a:buNone/>
            </a:pPr>
            <a:r>
              <a:rPr lang="zh-CN" altLang="en-US" sz="2775" b="0" i="0" u="none" strike="noStrike" cap="none" dirty="0" smtClean="0">
                <a:solidFill>
                  <a:srgbClr val="446CA9"/>
                </a:solidFill>
                <a:latin typeface="Century Gothic"/>
                <a:ea typeface="Century Gothic"/>
                <a:cs typeface="Century Gothic"/>
                <a:sym typeface="Century Gothic"/>
              </a:rPr>
              <a:t>最新情况</a:t>
            </a:r>
            <a:endParaRPr lang="en-US" sz="2775" b="0" i="0" u="none" strike="noStrike" cap="none" dirty="0">
              <a:solidFill>
                <a:srgbClr val="446CA9"/>
              </a:solidFill>
              <a:latin typeface="Century Gothic"/>
              <a:ea typeface="Century Gothic"/>
              <a:cs typeface="Century Gothic"/>
              <a:sym typeface="Century Gothic"/>
            </a:endParaRPr>
          </a:p>
        </p:txBody>
      </p:sp>
      <p:sp>
        <p:nvSpPr>
          <p:cNvPr id="395" name="Shape 395"/>
          <p:cNvSpPr txBox="1">
            <a:spLocks noGrp="1"/>
          </p:cNvSpPr>
          <p:nvPr>
            <p:ph type="sldNum" idx="12"/>
          </p:nvPr>
        </p:nvSpPr>
        <p:spPr>
          <a:xfrm>
            <a:off x="8556783" y="4749850"/>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US"/>
              <a:t>25</a:t>
            </a:fld>
            <a:endParaRPr 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94"/>
        <p:cNvGrpSpPr/>
        <p:nvPr/>
      </p:nvGrpSpPr>
      <p:grpSpPr>
        <a:xfrm>
          <a:off x="0" y="0"/>
          <a:ext cx="0" cy="0"/>
          <a:chOff x="0" y="0"/>
          <a:chExt cx="0" cy="0"/>
        </a:xfrm>
      </p:grpSpPr>
      <p:sp>
        <p:nvSpPr>
          <p:cNvPr id="595" name="Shape 595"/>
          <p:cNvSpPr txBox="1">
            <a:spLocks noGrp="1"/>
          </p:cNvSpPr>
          <p:nvPr>
            <p:ph type="title"/>
          </p:nvPr>
        </p:nvSpPr>
        <p:spPr>
          <a:xfrm>
            <a:off x="164468" y="96346"/>
            <a:ext cx="8755500" cy="674400"/>
          </a:xfrm>
          <a:prstGeom prst="rect">
            <a:avLst/>
          </a:prstGeom>
        </p:spPr>
        <p:txBody>
          <a:bodyPr wrap="square" lIns="91425" tIns="91425" rIns="91425" bIns="91425" anchor="ctr" anchorCtr="0">
            <a:noAutofit/>
          </a:bodyPr>
          <a:lstStyle/>
          <a:p>
            <a:pPr lvl="0" rtl="0">
              <a:spcBef>
                <a:spcPts val="0"/>
              </a:spcBef>
              <a:buNone/>
            </a:pPr>
            <a:r>
              <a:rPr lang="en-US" dirty="0" smtClean="0"/>
              <a:t>Kubernetes </a:t>
            </a:r>
            <a:r>
              <a:rPr lang="zh-CN" altLang="en-US" dirty="0" smtClean="0"/>
              <a:t>一致性认证</a:t>
            </a:r>
            <a:endParaRPr lang="en-US" dirty="0"/>
          </a:p>
        </p:txBody>
      </p:sp>
      <p:sp>
        <p:nvSpPr>
          <p:cNvPr id="596" name="Shape 596"/>
          <p:cNvSpPr txBox="1">
            <a:spLocks noGrp="1"/>
          </p:cNvSpPr>
          <p:nvPr>
            <p:ph type="body" idx="1"/>
          </p:nvPr>
        </p:nvSpPr>
        <p:spPr>
          <a:xfrm>
            <a:off x="237575" y="974225"/>
            <a:ext cx="7236900" cy="3717900"/>
          </a:xfrm>
          <a:prstGeom prst="rect">
            <a:avLst/>
          </a:prstGeom>
        </p:spPr>
        <p:txBody>
          <a:bodyPr wrap="square" lIns="91425" tIns="91425" rIns="91425" bIns="91425" anchor="t" anchorCtr="0">
            <a:noAutofit/>
          </a:bodyPr>
          <a:lstStyle/>
          <a:p>
            <a:pPr marL="457200" lvl="0" indent="-374650" rtl="0">
              <a:spcBef>
                <a:spcPts val="0"/>
              </a:spcBef>
              <a:spcAft>
                <a:spcPts val="0"/>
              </a:spcAft>
              <a:buSzPct val="85185"/>
            </a:pPr>
            <a:r>
              <a:rPr lang="en-US" sz="2700" dirty="0"/>
              <a:t>CNCF </a:t>
            </a:r>
            <a:r>
              <a:rPr lang="zh-CN" altLang="en-US" sz="2700" dirty="0" smtClean="0"/>
              <a:t>已经上线了关于</a:t>
            </a:r>
            <a:r>
              <a:rPr lang="en-US" altLang="zh-CN" sz="2700" dirty="0" smtClean="0"/>
              <a:t>Kubernetes</a:t>
            </a:r>
            <a:r>
              <a:rPr lang="zh-CN" altLang="en-US" sz="2700" dirty="0" smtClean="0"/>
              <a:t>的一个软件一致性认证</a:t>
            </a:r>
            <a:endParaRPr lang="en-US" sz="2700" dirty="0" smtClean="0"/>
          </a:p>
          <a:p>
            <a:pPr marL="914400" lvl="1" indent="-374650" rtl="0">
              <a:spcBef>
                <a:spcPts val="0"/>
              </a:spcBef>
              <a:spcAft>
                <a:spcPts val="0"/>
              </a:spcAft>
              <a:buSzPct val="100000"/>
            </a:pPr>
            <a:r>
              <a:rPr lang="zh-CN" altLang="en-US" sz="2300" dirty="0" smtClean="0"/>
              <a:t>可以进行一致性测试并上传测试结果</a:t>
            </a:r>
            <a:endParaRPr lang="en-US" sz="2300" dirty="0" smtClean="0"/>
          </a:p>
          <a:p>
            <a:pPr marL="914400" lvl="1" indent="-374650" rtl="0">
              <a:spcBef>
                <a:spcPts val="0"/>
              </a:spcBef>
              <a:spcAft>
                <a:spcPts val="0"/>
              </a:spcAft>
              <a:buSzPct val="100000"/>
            </a:pPr>
            <a:r>
              <a:rPr lang="zh-CN" altLang="en-US" sz="2300" dirty="0" smtClean="0"/>
              <a:t>完成一致性认证后可以使用新的商标，而且可以在更多地方使用</a:t>
            </a:r>
            <a:r>
              <a:rPr lang="en-US" altLang="zh-CN" sz="2300" dirty="0" smtClean="0"/>
              <a:t>Kubernetes</a:t>
            </a:r>
            <a:r>
              <a:rPr lang="zh-CN" altLang="en-US" sz="2300" dirty="0" smtClean="0"/>
              <a:t>商标</a:t>
            </a:r>
            <a:endParaRPr lang="en-US" sz="2300" dirty="0"/>
          </a:p>
          <a:p>
            <a:pPr marL="914400" lvl="1" indent="-374650" rtl="0">
              <a:spcBef>
                <a:spcPts val="0"/>
              </a:spcBef>
              <a:spcAft>
                <a:spcPts val="0"/>
              </a:spcAft>
              <a:buSzPct val="100000"/>
            </a:pPr>
            <a:r>
              <a:rPr lang="zh-CN" altLang="en-US" sz="2300" dirty="0" smtClean="0"/>
              <a:t>现在可以提交申请</a:t>
            </a:r>
            <a:r>
              <a:rPr lang="en-US" sz="2300" dirty="0" smtClean="0"/>
              <a:t>K8s 1.8</a:t>
            </a:r>
            <a:r>
              <a:rPr lang="zh-CN" altLang="en-US" sz="2300" dirty="0" smtClean="0"/>
              <a:t>和</a:t>
            </a:r>
            <a:r>
              <a:rPr lang="en-US" altLang="zh-CN" sz="2300" dirty="0" smtClean="0"/>
              <a:t>1.9</a:t>
            </a:r>
            <a:r>
              <a:rPr lang="zh-CN" altLang="en-US" sz="2300" dirty="0" smtClean="0"/>
              <a:t>版本</a:t>
            </a:r>
            <a:endParaRPr lang="en-US" altLang="zh-CN" sz="2300" dirty="0" smtClean="0"/>
          </a:p>
          <a:p>
            <a:pPr marL="914400" lvl="1" indent="-374650" rtl="0">
              <a:spcBef>
                <a:spcPts val="0"/>
              </a:spcBef>
              <a:spcAft>
                <a:spcPts val="0"/>
              </a:spcAft>
              <a:buSzPct val="100000"/>
            </a:pPr>
            <a:r>
              <a:rPr lang="en-US" altLang="zh-CN" sz="2300" u="sng" dirty="0" smtClean="0">
                <a:solidFill>
                  <a:schemeClr val="hlink"/>
                </a:solidFill>
                <a:hlinkClick r:id="rId3"/>
              </a:rPr>
              <a:t>https</a:t>
            </a:r>
            <a:r>
              <a:rPr lang="en-US" altLang="zh-CN" sz="2300" u="sng" dirty="0">
                <a:solidFill>
                  <a:schemeClr val="hlink"/>
                </a:solidFill>
                <a:hlinkClick r:id="rId3"/>
              </a:rPr>
              <a:t>://www.cncf.io/certification/software-conformance/</a:t>
            </a:r>
            <a:r>
              <a:rPr lang="en-US" altLang="zh-CN" sz="2300" dirty="0"/>
              <a:t> </a:t>
            </a:r>
          </a:p>
        </p:txBody>
      </p:sp>
      <p:sp>
        <p:nvSpPr>
          <p:cNvPr id="597" name="Shape 597"/>
          <p:cNvSpPr txBox="1">
            <a:spLocks noGrp="1"/>
          </p:cNvSpPr>
          <p:nvPr>
            <p:ph type="sldNum" idx="12"/>
          </p:nvPr>
        </p:nvSpPr>
        <p:spPr>
          <a:xfrm>
            <a:off x="8556784" y="4749851"/>
            <a:ext cx="548700" cy="393600"/>
          </a:xfrm>
          <a:prstGeom prst="rect">
            <a:avLst/>
          </a:prstGeom>
        </p:spPr>
        <p:txBody>
          <a:bodyPr wrap="square" lIns="91425" tIns="91425" rIns="91425" bIns="91425" anchor="ctr" anchorCtr="0">
            <a:noAutofit/>
          </a:bodyPr>
          <a:lstStyle/>
          <a:p>
            <a:pPr lvl="0" rtl="0">
              <a:spcBef>
                <a:spcPts val="0"/>
              </a:spcBef>
              <a:buNone/>
            </a:pPr>
            <a:fld id="{00000000-1234-1234-1234-123412341234}" type="slidenum">
              <a:rPr lang="en-US"/>
              <a:t>26</a:t>
            </a:fld>
            <a:endParaRPr lang="en-US"/>
          </a:p>
        </p:txBody>
      </p:sp>
      <p:pic>
        <p:nvPicPr>
          <p:cNvPr id="598" name="Shape 598"/>
          <p:cNvPicPr preferRelativeResize="0"/>
          <p:nvPr/>
        </p:nvPicPr>
        <p:blipFill>
          <a:blip r:embed="rId4" cstate="email">
            <a:alphaModFix/>
            <a:extLst>
              <a:ext uri="{28A0092B-C50C-407E-A947-70E740481C1C}">
                <a14:useLocalDpi xmlns:a14="http://schemas.microsoft.com/office/drawing/2010/main"/>
              </a:ext>
            </a:extLst>
          </a:blip>
          <a:stretch>
            <a:fillRect/>
          </a:stretch>
        </p:blipFill>
        <p:spPr>
          <a:xfrm>
            <a:off x="7398144" y="1299124"/>
            <a:ext cx="1535750" cy="2076850"/>
          </a:xfrm>
          <a:prstGeom prst="rect">
            <a:avLst/>
          </a:prstGeom>
          <a:noFill/>
          <a:ln>
            <a:noFill/>
          </a:ln>
        </p:spPr>
      </p:pic>
    </p:spTree>
    <p:extLst>
      <p:ext uri="{BB962C8B-B14F-4D97-AF65-F5344CB8AC3E}">
        <p14:creationId xmlns:p14="http://schemas.microsoft.com/office/powerpoint/2010/main" val="2763876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832"/>
        <p:cNvGrpSpPr/>
        <p:nvPr/>
      </p:nvGrpSpPr>
      <p:grpSpPr>
        <a:xfrm>
          <a:off x="0" y="0"/>
          <a:ext cx="0" cy="0"/>
          <a:chOff x="0" y="0"/>
          <a:chExt cx="0" cy="0"/>
        </a:xfrm>
      </p:grpSpPr>
      <p:sp>
        <p:nvSpPr>
          <p:cNvPr id="834" name="Shape 834"/>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US"/>
              <a:t>27</a:t>
            </a:fld>
            <a:endParaRPr/>
          </a:p>
        </p:txBody>
      </p:sp>
      <p:sp>
        <p:nvSpPr>
          <p:cNvPr id="833" name="Shape 833"/>
          <p:cNvSpPr txBox="1">
            <a:spLocks noGrp="1"/>
          </p:cNvSpPr>
          <p:nvPr>
            <p:ph type="title"/>
          </p:nvPr>
        </p:nvSpPr>
        <p:spPr>
          <a:prstGeom prst="rect">
            <a:avLst/>
          </a:prstGeom>
        </p:spPr>
        <p:txBody>
          <a:bodyPr spcFirstLastPara="1" wrap="square" lIns="91425" tIns="91425" rIns="91425" bIns="91425" anchor="t" anchorCtr="0">
            <a:noAutofit/>
          </a:bodyPr>
          <a:lstStyle/>
          <a:p>
            <a:pPr lvl="0"/>
            <a:r>
              <a:rPr lang="en-US" dirty="0" smtClean="0"/>
              <a:t>54 </a:t>
            </a:r>
            <a:r>
              <a:rPr lang="zh-CN" altLang="en-US" dirty="0" smtClean="0"/>
              <a:t>家</a:t>
            </a:r>
            <a:r>
              <a:rPr lang="zh-CN" altLang="en-US" dirty="0"/>
              <a:t>已经认证的</a:t>
            </a:r>
            <a:r>
              <a:rPr lang="en-US" altLang="zh-CN" dirty="0"/>
              <a:t>Kubernetes</a:t>
            </a:r>
            <a:r>
              <a:rPr lang="zh-CN" altLang="en-US" dirty="0"/>
              <a:t>伙伴单位</a:t>
            </a:r>
            <a:endParaRPr dirty="0"/>
          </a:p>
        </p:txBody>
      </p:sp>
      <p:pic>
        <p:nvPicPr>
          <p:cNvPr id="835" name="Shape 835"/>
          <p:cNvPicPr preferRelativeResize="0"/>
          <p:nvPr/>
        </p:nvPicPr>
        <p:blipFill rotWithShape="1">
          <a:blip r:embed="rId3">
            <a:alphaModFix/>
          </a:blip>
          <a:srcRect t="9551" b="12856"/>
          <a:stretch/>
        </p:blipFill>
        <p:spPr>
          <a:xfrm>
            <a:off x="2927749" y="1185425"/>
            <a:ext cx="779450" cy="385811"/>
          </a:xfrm>
          <a:prstGeom prst="rect">
            <a:avLst/>
          </a:prstGeom>
          <a:noFill/>
          <a:ln>
            <a:noFill/>
          </a:ln>
        </p:spPr>
      </p:pic>
      <p:pic>
        <p:nvPicPr>
          <p:cNvPr id="836" name="Shape 836"/>
          <p:cNvPicPr preferRelativeResize="0"/>
          <p:nvPr/>
        </p:nvPicPr>
        <p:blipFill>
          <a:blip r:embed="rId4">
            <a:alphaModFix/>
          </a:blip>
          <a:stretch>
            <a:fillRect/>
          </a:stretch>
        </p:blipFill>
        <p:spPr>
          <a:xfrm>
            <a:off x="3768549" y="1280370"/>
            <a:ext cx="729350" cy="195922"/>
          </a:xfrm>
          <a:prstGeom prst="rect">
            <a:avLst/>
          </a:prstGeom>
          <a:noFill/>
          <a:ln>
            <a:noFill/>
          </a:ln>
        </p:spPr>
      </p:pic>
      <p:pic>
        <p:nvPicPr>
          <p:cNvPr id="837" name="Shape 837"/>
          <p:cNvPicPr preferRelativeResize="0"/>
          <p:nvPr/>
        </p:nvPicPr>
        <p:blipFill rotWithShape="1">
          <a:blip r:embed="rId5">
            <a:alphaModFix/>
          </a:blip>
          <a:srcRect l="15327" r="20754"/>
          <a:stretch/>
        </p:blipFill>
        <p:spPr>
          <a:xfrm>
            <a:off x="6970324" y="1136161"/>
            <a:ext cx="432350" cy="484340"/>
          </a:xfrm>
          <a:prstGeom prst="rect">
            <a:avLst/>
          </a:prstGeom>
          <a:noFill/>
          <a:ln>
            <a:noFill/>
          </a:ln>
        </p:spPr>
      </p:pic>
      <p:pic>
        <p:nvPicPr>
          <p:cNvPr id="838" name="Shape 838"/>
          <p:cNvPicPr preferRelativeResize="0"/>
          <p:nvPr/>
        </p:nvPicPr>
        <p:blipFill rotWithShape="1">
          <a:blip r:embed="rId6">
            <a:alphaModFix/>
          </a:blip>
          <a:srcRect l="15605" r="16542"/>
          <a:stretch/>
        </p:blipFill>
        <p:spPr>
          <a:xfrm>
            <a:off x="7464024" y="1174790"/>
            <a:ext cx="432350" cy="407081"/>
          </a:xfrm>
          <a:prstGeom prst="rect">
            <a:avLst/>
          </a:prstGeom>
          <a:noFill/>
          <a:ln>
            <a:noFill/>
          </a:ln>
        </p:spPr>
      </p:pic>
      <p:pic>
        <p:nvPicPr>
          <p:cNvPr id="839" name="Shape 839"/>
          <p:cNvPicPr preferRelativeResize="0"/>
          <p:nvPr/>
        </p:nvPicPr>
        <p:blipFill>
          <a:blip r:embed="rId7">
            <a:alphaModFix/>
          </a:blip>
          <a:stretch>
            <a:fillRect/>
          </a:stretch>
        </p:blipFill>
        <p:spPr>
          <a:xfrm>
            <a:off x="7957725" y="1214462"/>
            <a:ext cx="513725" cy="327737"/>
          </a:xfrm>
          <a:prstGeom prst="rect">
            <a:avLst/>
          </a:prstGeom>
          <a:noFill/>
          <a:ln>
            <a:noFill/>
          </a:ln>
        </p:spPr>
      </p:pic>
      <p:pic>
        <p:nvPicPr>
          <p:cNvPr id="840" name="Shape 840"/>
          <p:cNvPicPr preferRelativeResize="0"/>
          <p:nvPr/>
        </p:nvPicPr>
        <p:blipFill>
          <a:blip r:embed="rId8">
            <a:alphaModFix/>
          </a:blip>
          <a:stretch>
            <a:fillRect/>
          </a:stretch>
        </p:blipFill>
        <p:spPr>
          <a:xfrm>
            <a:off x="8532800" y="1182102"/>
            <a:ext cx="548700" cy="392456"/>
          </a:xfrm>
          <a:prstGeom prst="rect">
            <a:avLst/>
          </a:prstGeom>
          <a:noFill/>
          <a:ln>
            <a:noFill/>
          </a:ln>
        </p:spPr>
      </p:pic>
      <p:pic>
        <p:nvPicPr>
          <p:cNvPr id="841" name="Shape 841"/>
          <p:cNvPicPr preferRelativeResize="0"/>
          <p:nvPr/>
        </p:nvPicPr>
        <p:blipFill>
          <a:blip r:embed="rId9">
            <a:alphaModFix/>
          </a:blip>
          <a:stretch>
            <a:fillRect/>
          </a:stretch>
        </p:blipFill>
        <p:spPr>
          <a:xfrm>
            <a:off x="0" y="1958554"/>
            <a:ext cx="779531" cy="497337"/>
          </a:xfrm>
          <a:prstGeom prst="rect">
            <a:avLst/>
          </a:prstGeom>
          <a:noFill/>
          <a:ln>
            <a:noFill/>
          </a:ln>
        </p:spPr>
      </p:pic>
      <p:pic>
        <p:nvPicPr>
          <p:cNvPr id="842" name="Shape 842"/>
          <p:cNvPicPr preferRelativeResize="0"/>
          <p:nvPr/>
        </p:nvPicPr>
        <p:blipFill rotWithShape="1">
          <a:blip r:embed="rId10">
            <a:alphaModFix/>
          </a:blip>
          <a:srcRect t="21719" b="23083"/>
          <a:stretch/>
        </p:blipFill>
        <p:spPr>
          <a:xfrm>
            <a:off x="829229" y="1985916"/>
            <a:ext cx="1119734" cy="442613"/>
          </a:xfrm>
          <a:prstGeom prst="rect">
            <a:avLst/>
          </a:prstGeom>
          <a:noFill/>
          <a:ln>
            <a:noFill/>
          </a:ln>
        </p:spPr>
      </p:pic>
      <p:pic>
        <p:nvPicPr>
          <p:cNvPr id="843" name="Shape 843"/>
          <p:cNvPicPr preferRelativeResize="0"/>
          <p:nvPr/>
        </p:nvPicPr>
        <p:blipFill rotWithShape="1">
          <a:blip r:embed="rId11">
            <a:alphaModFix/>
          </a:blip>
          <a:srcRect l="7780" r="9355"/>
          <a:stretch/>
        </p:blipFill>
        <p:spPr>
          <a:xfrm>
            <a:off x="3089776" y="1952717"/>
            <a:ext cx="661101" cy="509010"/>
          </a:xfrm>
          <a:prstGeom prst="rect">
            <a:avLst/>
          </a:prstGeom>
          <a:noFill/>
          <a:ln>
            <a:noFill/>
          </a:ln>
        </p:spPr>
      </p:pic>
      <p:pic>
        <p:nvPicPr>
          <p:cNvPr id="844" name="Shape 844"/>
          <p:cNvPicPr preferRelativeResize="0"/>
          <p:nvPr/>
        </p:nvPicPr>
        <p:blipFill rotWithShape="1">
          <a:blip r:embed="rId12">
            <a:alphaModFix/>
          </a:blip>
          <a:srcRect t="15514" b="16291"/>
          <a:stretch/>
        </p:blipFill>
        <p:spPr>
          <a:xfrm>
            <a:off x="562112" y="2847241"/>
            <a:ext cx="729350" cy="317733"/>
          </a:xfrm>
          <a:prstGeom prst="rect">
            <a:avLst/>
          </a:prstGeom>
          <a:noFill/>
          <a:ln>
            <a:noFill/>
          </a:ln>
        </p:spPr>
      </p:pic>
      <p:pic>
        <p:nvPicPr>
          <p:cNvPr id="845" name="Shape 845"/>
          <p:cNvPicPr preferRelativeResize="0"/>
          <p:nvPr/>
        </p:nvPicPr>
        <p:blipFill>
          <a:blip r:embed="rId13">
            <a:alphaModFix/>
          </a:blip>
          <a:stretch>
            <a:fillRect/>
          </a:stretch>
        </p:blipFill>
        <p:spPr>
          <a:xfrm>
            <a:off x="1360234" y="2773443"/>
            <a:ext cx="729350" cy="465329"/>
          </a:xfrm>
          <a:prstGeom prst="rect">
            <a:avLst/>
          </a:prstGeom>
          <a:noFill/>
          <a:ln>
            <a:noFill/>
          </a:ln>
        </p:spPr>
      </p:pic>
      <p:pic>
        <p:nvPicPr>
          <p:cNvPr id="846" name="Shape 846"/>
          <p:cNvPicPr preferRelativeResize="0"/>
          <p:nvPr/>
        </p:nvPicPr>
        <p:blipFill rotWithShape="1">
          <a:blip r:embed="rId14">
            <a:alphaModFix/>
          </a:blip>
          <a:srcRect t="22229" b="13187"/>
          <a:stretch/>
        </p:blipFill>
        <p:spPr>
          <a:xfrm>
            <a:off x="7116381" y="2855862"/>
            <a:ext cx="729350" cy="300491"/>
          </a:xfrm>
          <a:prstGeom prst="rect">
            <a:avLst/>
          </a:prstGeom>
          <a:noFill/>
          <a:ln>
            <a:noFill/>
          </a:ln>
        </p:spPr>
      </p:pic>
      <p:pic>
        <p:nvPicPr>
          <p:cNvPr id="847" name="Shape 847"/>
          <p:cNvPicPr preferRelativeResize="0"/>
          <p:nvPr/>
        </p:nvPicPr>
        <p:blipFill>
          <a:blip r:embed="rId15">
            <a:alphaModFix/>
          </a:blip>
          <a:stretch>
            <a:fillRect/>
          </a:stretch>
        </p:blipFill>
        <p:spPr>
          <a:xfrm>
            <a:off x="7914503" y="2831076"/>
            <a:ext cx="548700" cy="350063"/>
          </a:xfrm>
          <a:prstGeom prst="rect">
            <a:avLst/>
          </a:prstGeom>
          <a:noFill/>
          <a:ln>
            <a:noFill/>
          </a:ln>
        </p:spPr>
      </p:pic>
      <p:pic>
        <p:nvPicPr>
          <p:cNvPr id="848" name="Shape 848"/>
          <p:cNvPicPr preferRelativeResize="0"/>
          <p:nvPr/>
        </p:nvPicPr>
        <p:blipFill>
          <a:blip r:embed="rId16">
            <a:alphaModFix/>
          </a:blip>
          <a:stretch>
            <a:fillRect/>
          </a:stretch>
        </p:blipFill>
        <p:spPr>
          <a:xfrm>
            <a:off x="8531975" y="2831076"/>
            <a:ext cx="548700" cy="350063"/>
          </a:xfrm>
          <a:prstGeom prst="rect">
            <a:avLst/>
          </a:prstGeom>
          <a:noFill/>
          <a:ln>
            <a:noFill/>
          </a:ln>
        </p:spPr>
      </p:pic>
      <p:pic>
        <p:nvPicPr>
          <p:cNvPr id="849" name="Shape 849"/>
          <p:cNvPicPr preferRelativeResize="0"/>
          <p:nvPr/>
        </p:nvPicPr>
        <p:blipFill rotWithShape="1">
          <a:blip r:embed="rId17">
            <a:alphaModFix/>
          </a:blip>
          <a:srcRect t="28927" b="34354"/>
          <a:stretch/>
        </p:blipFill>
        <p:spPr>
          <a:xfrm>
            <a:off x="3507986" y="3682156"/>
            <a:ext cx="867550" cy="203504"/>
          </a:xfrm>
          <a:prstGeom prst="rect">
            <a:avLst/>
          </a:prstGeom>
          <a:noFill/>
          <a:ln>
            <a:noFill/>
          </a:ln>
        </p:spPr>
      </p:pic>
      <p:pic>
        <p:nvPicPr>
          <p:cNvPr id="850" name="Shape 850"/>
          <p:cNvPicPr preferRelativeResize="0"/>
          <p:nvPr/>
        </p:nvPicPr>
        <p:blipFill>
          <a:blip r:embed="rId18">
            <a:alphaModFix/>
          </a:blip>
          <a:stretch>
            <a:fillRect/>
          </a:stretch>
        </p:blipFill>
        <p:spPr>
          <a:xfrm>
            <a:off x="4501264" y="3572742"/>
            <a:ext cx="661100" cy="422333"/>
          </a:xfrm>
          <a:prstGeom prst="rect">
            <a:avLst/>
          </a:prstGeom>
          <a:noFill/>
          <a:ln>
            <a:noFill/>
          </a:ln>
        </p:spPr>
      </p:pic>
      <p:pic>
        <p:nvPicPr>
          <p:cNvPr id="851" name="Shape 851"/>
          <p:cNvPicPr preferRelativeResize="0"/>
          <p:nvPr/>
        </p:nvPicPr>
        <p:blipFill>
          <a:blip r:embed="rId19">
            <a:alphaModFix/>
          </a:blip>
          <a:stretch>
            <a:fillRect/>
          </a:stretch>
        </p:blipFill>
        <p:spPr>
          <a:xfrm>
            <a:off x="6714373" y="3581093"/>
            <a:ext cx="635750" cy="405630"/>
          </a:xfrm>
          <a:prstGeom prst="rect">
            <a:avLst/>
          </a:prstGeom>
          <a:noFill/>
          <a:ln>
            <a:noFill/>
          </a:ln>
        </p:spPr>
      </p:pic>
      <p:pic>
        <p:nvPicPr>
          <p:cNvPr id="852" name="Shape 852"/>
          <p:cNvPicPr preferRelativeResize="0"/>
          <p:nvPr/>
        </p:nvPicPr>
        <p:blipFill rotWithShape="1">
          <a:blip r:embed="rId20">
            <a:alphaModFix/>
          </a:blip>
          <a:srcRect t="20988" b="25126"/>
          <a:stretch/>
        </p:blipFill>
        <p:spPr>
          <a:xfrm>
            <a:off x="7475851" y="3634806"/>
            <a:ext cx="867550" cy="298205"/>
          </a:xfrm>
          <a:prstGeom prst="rect">
            <a:avLst/>
          </a:prstGeom>
          <a:noFill/>
          <a:ln>
            <a:noFill/>
          </a:ln>
        </p:spPr>
      </p:pic>
      <p:pic>
        <p:nvPicPr>
          <p:cNvPr id="853" name="Shape 853"/>
          <p:cNvPicPr preferRelativeResize="0"/>
          <p:nvPr/>
        </p:nvPicPr>
        <p:blipFill>
          <a:blip r:embed="rId21">
            <a:alphaModFix/>
          </a:blip>
          <a:stretch>
            <a:fillRect/>
          </a:stretch>
        </p:blipFill>
        <p:spPr>
          <a:xfrm>
            <a:off x="8469129" y="3550911"/>
            <a:ext cx="729359" cy="465995"/>
          </a:xfrm>
          <a:prstGeom prst="rect">
            <a:avLst/>
          </a:prstGeom>
          <a:noFill/>
          <a:ln>
            <a:noFill/>
          </a:ln>
        </p:spPr>
      </p:pic>
      <p:pic>
        <p:nvPicPr>
          <p:cNvPr id="854" name="Shape 854"/>
          <p:cNvPicPr preferRelativeResize="0"/>
          <p:nvPr/>
        </p:nvPicPr>
        <p:blipFill>
          <a:blip r:embed="rId22">
            <a:alphaModFix/>
          </a:blip>
          <a:stretch>
            <a:fillRect/>
          </a:stretch>
        </p:blipFill>
        <p:spPr>
          <a:xfrm>
            <a:off x="26781" y="4222852"/>
            <a:ext cx="661099" cy="421742"/>
          </a:xfrm>
          <a:prstGeom prst="rect">
            <a:avLst/>
          </a:prstGeom>
          <a:noFill/>
          <a:ln>
            <a:noFill/>
          </a:ln>
        </p:spPr>
      </p:pic>
      <p:pic>
        <p:nvPicPr>
          <p:cNvPr id="855" name="Shape 855"/>
          <p:cNvPicPr preferRelativeResize="0"/>
          <p:nvPr/>
        </p:nvPicPr>
        <p:blipFill>
          <a:blip r:embed="rId23">
            <a:alphaModFix/>
          </a:blip>
          <a:stretch>
            <a:fillRect/>
          </a:stretch>
        </p:blipFill>
        <p:spPr>
          <a:xfrm>
            <a:off x="841361" y="4201064"/>
            <a:ext cx="729359" cy="465318"/>
          </a:xfrm>
          <a:prstGeom prst="rect">
            <a:avLst/>
          </a:prstGeom>
          <a:noFill/>
          <a:ln>
            <a:noFill/>
          </a:ln>
        </p:spPr>
      </p:pic>
      <p:pic>
        <p:nvPicPr>
          <p:cNvPr id="856" name="Shape 856"/>
          <p:cNvPicPr preferRelativeResize="0"/>
          <p:nvPr/>
        </p:nvPicPr>
        <p:blipFill>
          <a:blip r:embed="rId24">
            <a:alphaModFix/>
          </a:blip>
          <a:stretch>
            <a:fillRect/>
          </a:stretch>
        </p:blipFill>
        <p:spPr>
          <a:xfrm>
            <a:off x="1724201" y="4222547"/>
            <a:ext cx="661099" cy="422353"/>
          </a:xfrm>
          <a:prstGeom prst="rect">
            <a:avLst/>
          </a:prstGeom>
          <a:noFill/>
          <a:ln>
            <a:noFill/>
          </a:ln>
        </p:spPr>
      </p:pic>
      <p:pic>
        <p:nvPicPr>
          <p:cNvPr id="857" name="Shape 857"/>
          <p:cNvPicPr preferRelativeResize="0"/>
          <p:nvPr/>
        </p:nvPicPr>
        <p:blipFill>
          <a:blip r:embed="rId25">
            <a:alphaModFix/>
          </a:blip>
          <a:stretch>
            <a:fillRect/>
          </a:stretch>
        </p:blipFill>
        <p:spPr>
          <a:xfrm>
            <a:off x="2538781" y="4222547"/>
            <a:ext cx="661099" cy="422353"/>
          </a:xfrm>
          <a:prstGeom prst="rect">
            <a:avLst/>
          </a:prstGeom>
          <a:noFill/>
          <a:ln>
            <a:noFill/>
          </a:ln>
        </p:spPr>
      </p:pic>
      <p:pic>
        <p:nvPicPr>
          <p:cNvPr id="858" name="Shape 858"/>
          <p:cNvPicPr preferRelativeResize="0"/>
          <p:nvPr/>
        </p:nvPicPr>
        <p:blipFill rotWithShape="1">
          <a:blip r:embed="rId26">
            <a:alphaModFix/>
          </a:blip>
          <a:srcRect t="27023" b="18702"/>
          <a:stretch/>
        </p:blipFill>
        <p:spPr>
          <a:xfrm>
            <a:off x="4437024" y="4272693"/>
            <a:ext cx="930184" cy="322059"/>
          </a:xfrm>
          <a:prstGeom prst="rect">
            <a:avLst/>
          </a:prstGeom>
          <a:noFill/>
          <a:ln>
            <a:noFill/>
          </a:ln>
        </p:spPr>
      </p:pic>
      <p:pic>
        <p:nvPicPr>
          <p:cNvPr id="859" name="Shape 859"/>
          <p:cNvPicPr preferRelativeResize="0"/>
          <p:nvPr/>
        </p:nvPicPr>
        <p:blipFill rotWithShape="1">
          <a:blip r:embed="rId27">
            <a:alphaModFix/>
          </a:blip>
          <a:srcRect l="11659" r="9934"/>
          <a:stretch/>
        </p:blipFill>
        <p:spPr>
          <a:xfrm>
            <a:off x="5520689" y="4164406"/>
            <a:ext cx="661099" cy="538634"/>
          </a:xfrm>
          <a:prstGeom prst="rect">
            <a:avLst/>
          </a:prstGeom>
          <a:noFill/>
          <a:ln>
            <a:noFill/>
          </a:ln>
        </p:spPr>
      </p:pic>
      <p:pic>
        <p:nvPicPr>
          <p:cNvPr id="860" name="Shape 860"/>
          <p:cNvPicPr preferRelativeResize="0"/>
          <p:nvPr/>
        </p:nvPicPr>
        <p:blipFill>
          <a:blip r:embed="rId28">
            <a:alphaModFix/>
          </a:blip>
          <a:stretch>
            <a:fillRect/>
          </a:stretch>
        </p:blipFill>
        <p:spPr>
          <a:xfrm>
            <a:off x="6335269" y="4185061"/>
            <a:ext cx="779455" cy="497324"/>
          </a:xfrm>
          <a:prstGeom prst="rect">
            <a:avLst/>
          </a:prstGeom>
          <a:noFill/>
          <a:ln>
            <a:noFill/>
          </a:ln>
        </p:spPr>
      </p:pic>
      <p:pic>
        <p:nvPicPr>
          <p:cNvPr id="861" name="Shape 861"/>
          <p:cNvPicPr preferRelativeResize="0"/>
          <p:nvPr/>
        </p:nvPicPr>
        <p:blipFill rotWithShape="1">
          <a:blip r:embed="rId29">
            <a:alphaModFix/>
          </a:blip>
          <a:srcRect l="3931" r="5283"/>
          <a:stretch/>
        </p:blipFill>
        <p:spPr>
          <a:xfrm>
            <a:off x="6295044" y="2034986"/>
            <a:ext cx="1041417" cy="344472"/>
          </a:xfrm>
          <a:prstGeom prst="rect">
            <a:avLst/>
          </a:prstGeom>
          <a:noFill/>
          <a:ln>
            <a:noFill/>
          </a:ln>
        </p:spPr>
      </p:pic>
      <p:pic>
        <p:nvPicPr>
          <p:cNvPr id="862" name="Shape 862"/>
          <p:cNvPicPr preferRelativeResize="0"/>
          <p:nvPr/>
        </p:nvPicPr>
        <p:blipFill>
          <a:blip r:embed="rId30">
            <a:alphaModFix/>
          </a:blip>
          <a:stretch>
            <a:fillRect/>
          </a:stretch>
        </p:blipFill>
        <p:spPr>
          <a:xfrm>
            <a:off x="3353361" y="4245109"/>
            <a:ext cx="930181" cy="377228"/>
          </a:xfrm>
          <a:prstGeom prst="rect">
            <a:avLst/>
          </a:prstGeom>
          <a:noFill/>
          <a:ln>
            <a:noFill/>
          </a:ln>
        </p:spPr>
      </p:pic>
      <p:pic>
        <p:nvPicPr>
          <p:cNvPr id="863" name="Shape 863"/>
          <p:cNvPicPr preferRelativeResize="0"/>
          <p:nvPr/>
        </p:nvPicPr>
        <p:blipFill>
          <a:blip r:embed="rId31">
            <a:alphaModFix/>
          </a:blip>
          <a:stretch>
            <a:fillRect/>
          </a:stretch>
        </p:blipFill>
        <p:spPr>
          <a:xfrm>
            <a:off x="1126277" y="3674813"/>
            <a:ext cx="971973" cy="218191"/>
          </a:xfrm>
          <a:prstGeom prst="rect">
            <a:avLst/>
          </a:prstGeom>
          <a:noFill/>
          <a:ln>
            <a:noFill/>
          </a:ln>
        </p:spPr>
      </p:pic>
      <p:pic>
        <p:nvPicPr>
          <p:cNvPr id="864" name="Shape 864"/>
          <p:cNvPicPr preferRelativeResize="0"/>
          <p:nvPr/>
        </p:nvPicPr>
        <p:blipFill rotWithShape="1">
          <a:blip r:embed="rId32">
            <a:alphaModFix/>
          </a:blip>
          <a:srcRect t="11658" b="19561"/>
          <a:stretch/>
        </p:blipFill>
        <p:spPr>
          <a:xfrm>
            <a:off x="3268528" y="2809553"/>
            <a:ext cx="548700" cy="393108"/>
          </a:xfrm>
          <a:prstGeom prst="rect">
            <a:avLst/>
          </a:prstGeom>
          <a:noFill/>
          <a:ln>
            <a:noFill/>
          </a:ln>
        </p:spPr>
      </p:pic>
      <p:pic>
        <p:nvPicPr>
          <p:cNvPr id="865" name="Shape 865"/>
          <p:cNvPicPr preferRelativeResize="0"/>
          <p:nvPr/>
        </p:nvPicPr>
        <p:blipFill rotWithShape="1">
          <a:blip r:embed="rId33">
            <a:alphaModFix/>
          </a:blip>
          <a:srcRect l="25670" r="26104"/>
          <a:stretch/>
        </p:blipFill>
        <p:spPr>
          <a:xfrm>
            <a:off x="61001" y="2719757"/>
            <a:ext cx="432339" cy="572700"/>
          </a:xfrm>
          <a:prstGeom prst="rect">
            <a:avLst/>
          </a:prstGeom>
          <a:noFill/>
          <a:ln>
            <a:noFill/>
          </a:ln>
        </p:spPr>
      </p:pic>
      <p:pic>
        <p:nvPicPr>
          <p:cNvPr id="866" name="Shape 866"/>
          <p:cNvPicPr preferRelativeResize="0"/>
          <p:nvPr/>
        </p:nvPicPr>
        <p:blipFill rotWithShape="1">
          <a:blip r:embed="rId34">
            <a:alphaModFix/>
          </a:blip>
          <a:srcRect l="10075" r="5615"/>
          <a:stretch/>
        </p:blipFill>
        <p:spPr>
          <a:xfrm>
            <a:off x="5465889" y="1911886"/>
            <a:ext cx="779456" cy="590671"/>
          </a:xfrm>
          <a:prstGeom prst="rect">
            <a:avLst/>
          </a:prstGeom>
          <a:noFill/>
          <a:ln>
            <a:noFill/>
          </a:ln>
        </p:spPr>
      </p:pic>
      <p:pic>
        <p:nvPicPr>
          <p:cNvPr id="867" name="Shape 867"/>
          <p:cNvPicPr preferRelativeResize="0"/>
          <p:nvPr/>
        </p:nvPicPr>
        <p:blipFill>
          <a:blip r:embed="rId35">
            <a:alphaModFix/>
          </a:blip>
          <a:stretch>
            <a:fillRect/>
          </a:stretch>
        </p:blipFill>
        <p:spPr>
          <a:xfrm>
            <a:off x="6225885" y="2867976"/>
            <a:ext cx="821725" cy="276264"/>
          </a:xfrm>
          <a:prstGeom prst="rect">
            <a:avLst/>
          </a:prstGeom>
          <a:noFill/>
          <a:ln>
            <a:noFill/>
          </a:ln>
        </p:spPr>
      </p:pic>
      <p:pic>
        <p:nvPicPr>
          <p:cNvPr id="868" name="Shape 868"/>
          <p:cNvPicPr preferRelativeResize="0"/>
          <p:nvPr/>
        </p:nvPicPr>
        <p:blipFill rotWithShape="1">
          <a:blip r:embed="rId36">
            <a:alphaModFix/>
          </a:blip>
          <a:srcRect t="20279" b="19399"/>
          <a:stretch/>
        </p:blipFill>
        <p:spPr>
          <a:xfrm>
            <a:off x="3800575" y="1927182"/>
            <a:ext cx="930179" cy="560080"/>
          </a:xfrm>
          <a:prstGeom prst="rect">
            <a:avLst/>
          </a:prstGeom>
          <a:noFill/>
          <a:ln>
            <a:noFill/>
          </a:ln>
        </p:spPr>
      </p:pic>
      <p:pic>
        <p:nvPicPr>
          <p:cNvPr id="869" name="Shape 869"/>
          <p:cNvPicPr preferRelativeResize="0"/>
          <p:nvPr/>
        </p:nvPicPr>
        <p:blipFill rotWithShape="1">
          <a:blip r:embed="rId37">
            <a:alphaModFix/>
          </a:blip>
          <a:srcRect l="9355" r="13709"/>
          <a:stretch/>
        </p:blipFill>
        <p:spPr>
          <a:xfrm>
            <a:off x="6074920" y="3450642"/>
            <a:ext cx="513725" cy="666533"/>
          </a:xfrm>
          <a:prstGeom prst="rect">
            <a:avLst/>
          </a:prstGeom>
          <a:noFill/>
          <a:ln>
            <a:noFill/>
          </a:ln>
        </p:spPr>
      </p:pic>
      <p:pic>
        <p:nvPicPr>
          <p:cNvPr id="870" name="Shape 870"/>
          <p:cNvPicPr preferRelativeResize="0"/>
          <p:nvPr/>
        </p:nvPicPr>
        <p:blipFill rotWithShape="1">
          <a:blip r:embed="rId38">
            <a:alphaModFix/>
          </a:blip>
          <a:srcRect l="15190" r="18907"/>
          <a:stretch/>
        </p:blipFill>
        <p:spPr>
          <a:xfrm>
            <a:off x="4684147" y="2763932"/>
            <a:ext cx="473993" cy="484350"/>
          </a:xfrm>
          <a:prstGeom prst="rect">
            <a:avLst/>
          </a:prstGeom>
          <a:noFill/>
          <a:ln>
            <a:noFill/>
          </a:ln>
        </p:spPr>
      </p:pic>
      <p:pic>
        <p:nvPicPr>
          <p:cNvPr id="871" name="Shape 871"/>
          <p:cNvPicPr preferRelativeResize="0"/>
          <p:nvPr/>
        </p:nvPicPr>
        <p:blipFill rotWithShape="1">
          <a:blip r:embed="rId39">
            <a:alphaModFix/>
          </a:blip>
          <a:srcRect l="11659" t="10800" r="9934" b="9436"/>
          <a:stretch/>
        </p:blipFill>
        <p:spPr>
          <a:xfrm>
            <a:off x="4780452" y="1884440"/>
            <a:ext cx="635739" cy="645564"/>
          </a:xfrm>
          <a:prstGeom prst="rect">
            <a:avLst/>
          </a:prstGeom>
          <a:noFill/>
          <a:ln>
            <a:noFill/>
          </a:ln>
        </p:spPr>
      </p:pic>
      <p:pic>
        <p:nvPicPr>
          <p:cNvPr id="872" name="Shape 872"/>
          <p:cNvPicPr preferRelativeResize="0"/>
          <p:nvPr/>
        </p:nvPicPr>
        <p:blipFill rotWithShape="1">
          <a:blip r:embed="rId40">
            <a:alphaModFix/>
          </a:blip>
          <a:srcRect t="18343" b="20472"/>
          <a:stretch/>
        </p:blipFill>
        <p:spPr>
          <a:xfrm>
            <a:off x="3886001" y="2855848"/>
            <a:ext cx="729375" cy="300518"/>
          </a:xfrm>
          <a:prstGeom prst="rect">
            <a:avLst/>
          </a:prstGeom>
          <a:noFill/>
          <a:ln>
            <a:noFill/>
          </a:ln>
        </p:spPr>
      </p:pic>
      <p:pic>
        <p:nvPicPr>
          <p:cNvPr id="873" name="Shape 873" descr="Screen Shot 2017-11-03 at 9.33.18 AM.png"/>
          <p:cNvPicPr preferRelativeResize="0"/>
          <p:nvPr/>
        </p:nvPicPr>
        <p:blipFill>
          <a:blip r:embed="rId41">
            <a:alphaModFix/>
          </a:blip>
          <a:stretch>
            <a:fillRect/>
          </a:stretch>
        </p:blipFill>
        <p:spPr>
          <a:xfrm>
            <a:off x="6273224" y="1167220"/>
            <a:ext cx="635751" cy="422221"/>
          </a:xfrm>
          <a:prstGeom prst="rect">
            <a:avLst/>
          </a:prstGeom>
          <a:noFill/>
          <a:ln>
            <a:noFill/>
          </a:ln>
        </p:spPr>
      </p:pic>
      <p:pic>
        <p:nvPicPr>
          <p:cNvPr id="874" name="Shape 874"/>
          <p:cNvPicPr preferRelativeResize="0"/>
          <p:nvPr/>
        </p:nvPicPr>
        <p:blipFill rotWithShape="1">
          <a:blip r:embed="rId42">
            <a:alphaModFix/>
          </a:blip>
          <a:srcRect t="24553" b="28960"/>
          <a:stretch/>
        </p:blipFill>
        <p:spPr>
          <a:xfrm>
            <a:off x="1998661" y="2044801"/>
            <a:ext cx="1041418" cy="324841"/>
          </a:xfrm>
          <a:prstGeom prst="rect">
            <a:avLst/>
          </a:prstGeom>
          <a:noFill/>
          <a:ln>
            <a:noFill/>
          </a:ln>
        </p:spPr>
      </p:pic>
      <p:pic>
        <p:nvPicPr>
          <p:cNvPr id="875" name="Shape 875"/>
          <p:cNvPicPr preferRelativeResize="0"/>
          <p:nvPr/>
        </p:nvPicPr>
        <p:blipFill>
          <a:blip r:embed="rId43">
            <a:alphaModFix/>
          </a:blip>
          <a:stretch>
            <a:fillRect/>
          </a:stretch>
        </p:blipFill>
        <p:spPr>
          <a:xfrm>
            <a:off x="7386159" y="2048085"/>
            <a:ext cx="930179" cy="318274"/>
          </a:xfrm>
          <a:prstGeom prst="rect">
            <a:avLst/>
          </a:prstGeom>
          <a:noFill/>
          <a:ln>
            <a:noFill/>
          </a:ln>
        </p:spPr>
      </p:pic>
      <p:pic>
        <p:nvPicPr>
          <p:cNvPr id="876" name="Shape 876"/>
          <p:cNvPicPr preferRelativeResize="0"/>
          <p:nvPr/>
        </p:nvPicPr>
        <p:blipFill rotWithShape="1">
          <a:blip r:embed="rId44">
            <a:alphaModFix/>
          </a:blip>
          <a:srcRect t="24947" b="23783"/>
          <a:stretch/>
        </p:blipFill>
        <p:spPr>
          <a:xfrm>
            <a:off x="4559248" y="1238741"/>
            <a:ext cx="661100" cy="279178"/>
          </a:xfrm>
          <a:prstGeom prst="rect">
            <a:avLst/>
          </a:prstGeom>
          <a:noFill/>
          <a:ln>
            <a:noFill/>
          </a:ln>
        </p:spPr>
      </p:pic>
      <p:pic>
        <p:nvPicPr>
          <p:cNvPr id="877" name="Shape 877"/>
          <p:cNvPicPr preferRelativeResize="0"/>
          <p:nvPr/>
        </p:nvPicPr>
        <p:blipFill rotWithShape="1">
          <a:blip r:embed="rId45">
            <a:alphaModFix/>
          </a:blip>
          <a:srcRect r="15931"/>
          <a:stretch/>
        </p:blipFill>
        <p:spPr>
          <a:xfrm>
            <a:off x="8366036" y="1915422"/>
            <a:ext cx="729364" cy="583600"/>
          </a:xfrm>
          <a:prstGeom prst="rect">
            <a:avLst/>
          </a:prstGeom>
          <a:noFill/>
          <a:ln>
            <a:noFill/>
          </a:ln>
        </p:spPr>
      </p:pic>
      <p:pic>
        <p:nvPicPr>
          <p:cNvPr id="878" name="Shape 878"/>
          <p:cNvPicPr preferRelativeResize="0"/>
          <p:nvPr/>
        </p:nvPicPr>
        <p:blipFill>
          <a:blip r:embed="rId46">
            <a:alphaModFix/>
          </a:blip>
          <a:stretch>
            <a:fillRect/>
          </a:stretch>
        </p:blipFill>
        <p:spPr>
          <a:xfrm>
            <a:off x="70375" y="1250159"/>
            <a:ext cx="729375" cy="256343"/>
          </a:xfrm>
          <a:prstGeom prst="rect">
            <a:avLst/>
          </a:prstGeom>
          <a:noFill/>
          <a:ln>
            <a:noFill/>
          </a:ln>
        </p:spPr>
      </p:pic>
      <p:pic>
        <p:nvPicPr>
          <p:cNvPr id="879" name="Shape 879"/>
          <p:cNvPicPr preferRelativeResize="0"/>
          <p:nvPr/>
        </p:nvPicPr>
        <p:blipFill>
          <a:blip r:embed="rId47">
            <a:alphaModFix/>
          </a:blip>
          <a:stretch>
            <a:fillRect/>
          </a:stretch>
        </p:blipFill>
        <p:spPr>
          <a:xfrm>
            <a:off x="2223978" y="3682158"/>
            <a:ext cx="1158281" cy="203500"/>
          </a:xfrm>
          <a:prstGeom prst="rect">
            <a:avLst/>
          </a:prstGeom>
          <a:noFill/>
          <a:ln>
            <a:noFill/>
          </a:ln>
        </p:spPr>
      </p:pic>
      <p:pic>
        <p:nvPicPr>
          <p:cNvPr id="880" name="Shape 880"/>
          <p:cNvPicPr preferRelativeResize="0"/>
          <p:nvPr/>
        </p:nvPicPr>
        <p:blipFill>
          <a:blip r:embed="rId48">
            <a:alphaModFix/>
          </a:blip>
          <a:stretch>
            <a:fillRect/>
          </a:stretch>
        </p:blipFill>
        <p:spPr>
          <a:xfrm>
            <a:off x="5288092" y="3561245"/>
            <a:ext cx="661100" cy="445326"/>
          </a:xfrm>
          <a:prstGeom prst="rect">
            <a:avLst/>
          </a:prstGeom>
          <a:noFill/>
          <a:ln>
            <a:noFill/>
          </a:ln>
        </p:spPr>
      </p:pic>
      <p:pic>
        <p:nvPicPr>
          <p:cNvPr id="881" name="Shape 881"/>
          <p:cNvPicPr preferRelativeResize="0"/>
          <p:nvPr/>
        </p:nvPicPr>
        <p:blipFill>
          <a:blip r:embed="rId49">
            <a:alphaModFix/>
          </a:blip>
          <a:stretch>
            <a:fillRect/>
          </a:stretch>
        </p:blipFill>
        <p:spPr>
          <a:xfrm>
            <a:off x="8351865" y="4250164"/>
            <a:ext cx="729359" cy="367119"/>
          </a:xfrm>
          <a:prstGeom prst="rect">
            <a:avLst/>
          </a:prstGeom>
          <a:noFill/>
          <a:ln>
            <a:noFill/>
          </a:ln>
        </p:spPr>
      </p:pic>
      <p:pic>
        <p:nvPicPr>
          <p:cNvPr id="882" name="Shape 882"/>
          <p:cNvPicPr preferRelativeResize="0"/>
          <p:nvPr/>
        </p:nvPicPr>
        <p:blipFill>
          <a:blip r:embed="rId50">
            <a:alphaModFix/>
          </a:blip>
          <a:stretch>
            <a:fillRect/>
          </a:stretch>
        </p:blipFill>
        <p:spPr>
          <a:xfrm>
            <a:off x="7268205" y="4153821"/>
            <a:ext cx="930179" cy="559804"/>
          </a:xfrm>
          <a:prstGeom prst="rect">
            <a:avLst/>
          </a:prstGeom>
          <a:noFill/>
          <a:ln>
            <a:noFill/>
          </a:ln>
        </p:spPr>
      </p:pic>
      <p:pic>
        <p:nvPicPr>
          <p:cNvPr id="883" name="Shape 883"/>
          <p:cNvPicPr preferRelativeResize="0"/>
          <p:nvPr/>
        </p:nvPicPr>
        <p:blipFill>
          <a:blip r:embed="rId51">
            <a:alphaModFix/>
          </a:blip>
          <a:stretch>
            <a:fillRect/>
          </a:stretch>
        </p:blipFill>
        <p:spPr>
          <a:xfrm>
            <a:off x="5281699" y="1287631"/>
            <a:ext cx="930175" cy="181398"/>
          </a:xfrm>
          <a:prstGeom prst="rect">
            <a:avLst/>
          </a:prstGeom>
          <a:noFill/>
          <a:ln>
            <a:noFill/>
          </a:ln>
        </p:spPr>
      </p:pic>
      <p:pic>
        <p:nvPicPr>
          <p:cNvPr id="884" name="Shape 884"/>
          <p:cNvPicPr preferRelativeResize="0"/>
          <p:nvPr/>
        </p:nvPicPr>
        <p:blipFill rotWithShape="1">
          <a:blip r:embed="rId52">
            <a:alphaModFix/>
          </a:blip>
          <a:srcRect l="20622" t="35203" r="22283" b="36251"/>
          <a:stretch/>
        </p:blipFill>
        <p:spPr>
          <a:xfrm>
            <a:off x="70375" y="3604242"/>
            <a:ext cx="930174" cy="359333"/>
          </a:xfrm>
          <a:prstGeom prst="rect">
            <a:avLst/>
          </a:prstGeom>
          <a:noFill/>
          <a:ln>
            <a:noFill/>
          </a:ln>
        </p:spPr>
      </p:pic>
      <p:pic>
        <p:nvPicPr>
          <p:cNvPr id="885" name="Shape 885"/>
          <p:cNvPicPr preferRelativeResize="0"/>
          <p:nvPr/>
        </p:nvPicPr>
        <p:blipFill>
          <a:blip r:embed="rId53">
            <a:alphaModFix/>
          </a:blip>
          <a:stretch>
            <a:fillRect/>
          </a:stretch>
        </p:blipFill>
        <p:spPr>
          <a:xfrm>
            <a:off x="5226912" y="2852868"/>
            <a:ext cx="930201" cy="306479"/>
          </a:xfrm>
          <a:prstGeom prst="rect">
            <a:avLst/>
          </a:prstGeom>
          <a:noFill/>
          <a:ln>
            <a:noFill/>
          </a:ln>
        </p:spPr>
      </p:pic>
      <p:pic>
        <p:nvPicPr>
          <p:cNvPr id="886" name="Shape 886"/>
          <p:cNvPicPr preferRelativeResize="0"/>
          <p:nvPr/>
        </p:nvPicPr>
        <p:blipFill rotWithShape="1">
          <a:blip r:embed="rId54">
            <a:alphaModFix/>
          </a:blip>
          <a:srcRect l="15529" r="17472"/>
          <a:stretch/>
        </p:blipFill>
        <p:spPr>
          <a:xfrm>
            <a:off x="1894424" y="1242320"/>
            <a:ext cx="971974" cy="272021"/>
          </a:xfrm>
          <a:prstGeom prst="rect">
            <a:avLst/>
          </a:prstGeom>
          <a:noFill/>
          <a:ln>
            <a:noFill/>
          </a:ln>
        </p:spPr>
      </p:pic>
      <p:pic>
        <p:nvPicPr>
          <p:cNvPr id="887" name="Shape 887"/>
          <p:cNvPicPr preferRelativeResize="0"/>
          <p:nvPr/>
        </p:nvPicPr>
        <p:blipFill>
          <a:blip r:embed="rId55">
            <a:alphaModFix/>
          </a:blip>
          <a:stretch>
            <a:fillRect/>
          </a:stretch>
        </p:blipFill>
        <p:spPr>
          <a:xfrm>
            <a:off x="861100" y="1308790"/>
            <a:ext cx="971974" cy="139082"/>
          </a:xfrm>
          <a:prstGeom prst="rect">
            <a:avLst/>
          </a:prstGeom>
          <a:noFill/>
          <a:ln>
            <a:noFill/>
          </a:ln>
        </p:spPr>
      </p:pic>
      <p:pic>
        <p:nvPicPr>
          <p:cNvPr id="888" name="Shape 888"/>
          <p:cNvPicPr preferRelativeResize="0"/>
          <p:nvPr/>
        </p:nvPicPr>
        <p:blipFill>
          <a:blip r:embed="rId56">
            <a:alphaModFix/>
          </a:blip>
          <a:stretch>
            <a:fillRect/>
          </a:stretch>
        </p:blipFill>
        <p:spPr>
          <a:xfrm>
            <a:off x="2158356" y="2885855"/>
            <a:ext cx="1041401" cy="240504"/>
          </a:xfrm>
          <a:prstGeom prst="rect">
            <a:avLst/>
          </a:prstGeom>
          <a:noFill/>
          <a:ln>
            <a:noFill/>
          </a:ln>
        </p:spPr>
      </p:pic>
    </p:spTree>
    <p:extLst>
      <p:ext uri="{BB962C8B-B14F-4D97-AF65-F5344CB8AC3E}">
        <p14:creationId xmlns:p14="http://schemas.microsoft.com/office/powerpoint/2010/main" val="8178499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sp>
        <p:nvSpPr>
          <p:cNvPr id="400" name="Shape 400"/>
          <p:cNvSpPr txBox="1">
            <a:spLocks noGrp="1"/>
          </p:cNvSpPr>
          <p:nvPr>
            <p:ph type="title"/>
          </p:nvPr>
        </p:nvSpPr>
        <p:spPr>
          <a:xfrm>
            <a:off x="164468" y="96346"/>
            <a:ext cx="8755500" cy="674400"/>
          </a:xfrm>
          <a:prstGeom prst="rect">
            <a:avLst/>
          </a:prstGeom>
          <a:noFill/>
          <a:ln>
            <a:noFill/>
          </a:ln>
        </p:spPr>
        <p:txBody>
          <a:bodyPr lIns="121900" tIns="121900" rIns="121900" bIns="121900" anchor="ctr" anchorCtr="0">
            <a:noAutofit/>
          </a:bodyPr>
          <a:lstStyle/>
          <a:p>
            <a:pPr marL="0" marR="0" lvl="0" indent="0" algn="l" rtl="0">
              <a:lnSpc>
                <a:spcPct val="100000"/>
              </a:lnSpc>
              <a:spcBef>
                <a:spcPts val="0"/>
              </a:spcBef>
              <a:spcAft>
                <a:spcPts val="0"/>
              </a:spcAft>
              <a:buClr>
                <a:srgbClr val="FFFFFF"/>
              </a:buClr>
              <a:buSzPct val="25000"/>
              <a:buFont typeface="Helvetica Neue"/>
              <a:buNone/>
            </a:pPr>
            <a:r>
              <a:rPr lang="en-US" altLang="zh-CN" sz="2600" b="0" i="0" u="none" strike="noStrike" cap="none" dirty="0" smtClean="0">
                <a:solidFill>
                  <a:srgbClr val="FFFFFF"/>
                </a:solidFill>
                <a:latin typeface="Century Gothic"/>
                <a:ea typeface="Century Gothic"/>
                <a:cs typeface="Century Gothic"/>
                <a:sym typeface="Century Gothic"/>
              </a:rPr>
              <a:t>CNCF</a:t>
            </a:r>
            <a:r>
              <a:rPr lang="zh-CN" altLang="en-US" sz="2600" b="0" i="0" u="none" strike="noStrike" cap="none" dirty="0" smtClean="0">
                <a:solidFill>
                  <a:srgbClr val="FFFFFF"/>
                </a:solidFill>
                <a:latin typeface="Century Gothic"/>
                <a:ea typeface="Century Gothic"/>
                <a:cs typeface="Century Gothic"/>
                <a:sym typeface="Century Gothic"/>
              </a:rPr>
              <a:t>慕课与在线培训</a:t>
            </a:r>
            <a:endParaRPr lang="en-US" sz="2600" b="0" i="0" u="none" strike="noStrike" cap="none" dirty="0">
              <a:solidFill>
                <a:srgbClr val="FFFFFF"/>
              </a:solidFill>
              <a:latin typeface="Century Gothic"/>
              <a:ea typeface="Century Gothic"/>
              <a:cs typeface="Century Gothic"/>
              <a:sym typeface="Century Gothic"/>
            </a:endParaRPr>
          </a:p>
        </p:txBody>
      </p:sp>
      <p:sp>
        <p:nvSpPr>
          <p:cNvPr id="401" name="Shape 401"/>
          <p:cNvSpPr txBox="1">
            <a:spLocks noGrp="1"/>
          </p:cNvSpPr>
          <p:nvPr>
            <p:ph type="body" idx="1"/>
          </p:nvPr>
        </p:nvSpPr>
        <p:spPr>
          <a:xfrm>
            <a:off x="237575" y="974225"/>
            <a:ext cx="8682600" cy="3717900"/>
          </a:xfrm>
          <a:prstGeom prst="rect">
            <a:avLst/>
          </a:prstGeom>
          <a:noFill/>
          <a:ln>
            <a:noFill/>
          </a:ln>
        </p:spPr>
        <p:txBody>
          <a:bodyPr lIns="121900" tIns="121900" rIns="121900" bIns="121900" anchor="t" anchorCtr="0">
            <a:noAutofit/>
          </a:bodyPr>
          <a:lstStyle/>
          <a:p>
            <a:pPr marL="457200" lvl="0" indent="-228600">
              <a:spcBef>
                <a:spcPts val="0"/>
              </a:spcBef>
            </a:pPr>
            <a:r>
              <a:rPr lang="zh-CN" altLang="en-US" sz="2400" dirty="0" smtClean="0"/>
              <a:t>免费的</a:t>
            </a:r>
            <a:r>
              <a:rPr lang="en-US" altLang="zh-CN" sz="2400" u="sng" dirty="0" smtClean="0">
                <a:solidFill>
                  <a:schemeClr val="hlink"/>
                </a:solidFill>
                <a:hlinkClick r:id="rId3"/>
              </a:rPr>
              <a:t>Kubernetes</a:t>
            </a:r>
            <a:r>
              <a:rPr lang="zh-CN" altLang="en-US" sz="2400" u="sng" dirty="0" smtClean="0">
                <a:solidFill>
                  <a:schemeClr val="hlink"/>
                </a:solidFill>
              </a:rPr>
              <a:t>入门课程</a:t>
            </a:r>
            <a:r>
              <a:rPr lang="en-US" altLang="zh-CN" sz="2400" dirty="0" smtClean="0"/>
              <a:t> </a:t>
            </a:r>
            <a:r>
              <a:rPr lang="zh-CN" altLang="en-US" sz="2400" dirty="0" smtClean="0"/>
              <a:t>使用</a:t>
            </a:r>
            <a:r>
              <a:rPr lang="en-US" altLang="zh-CN" sz="2400" dirty="0" err="1" smtClean="0"/>
              <a:t>edX</a:t>
            </a:r>
            <a:r>
              <a:rPr lang="zh-CN" altLang="en-US" sz="2400" dirty="0" smtClean="0"/>
              <a:t>教学平台，自主掌握学习进度</a:t>
            </a:r>
          </a:p>
          <a:p>
            <a:pPr marL="457200" lvl="0" indent="-228600">
              <a:spcBef>
                <a:spcPts val="0"/>
              </a:spcBef>
            </a:pPr>
            <a:r>
              <a:rPr lang="en-US" altLang="zh-CN" sz="2400" u="sng" dirty="0" smtClean="0">
                <a:solidFill>
                  <a:schemeClr val="hlink"/>
                </a:solidFill>
                <a:hlinkClick r:id="rId4"/>
              </a:rPr>
              <a:t>Kubernetes </a:t>
            </a:r>
            <a:r>
              <a:rPr lang="zh-CN" altLang="en-US" sz="2400" u="sng" dirty="0" smtClean="0">
                <a:solidFill>
                  <a:schemeClr val="hlink"/>
                </a:solidFill>
                <a:hlinkClick r:id="rId4"/>
              </a:rPr>
              <a:t>基础课程</a:t>
            </a:r>
            <a:endParaRPr lang="en-US" altLang="zh-CN" sz="2400" dirty="0"/>
          </a:p>
          <a:p>
            <a:pPr marL="914400" lvl="1" indent="-228600">
              <a:spcBef>
                <a:spcPts val="0"/>
              </a:spcBef>
            </a:pPr>
            <a:r>
              <a:rPr lang="zh-CN" altLang="en-US" dirty="0" smtClean="0"/>
              <a:t>课程内容是针对注册</a:t>
            </a:r>
            <a:r>
              <a:rPr lang="en-US" altLang="zh-CN" dirty="0" err="1" smtClean="0"/>
              <a:t>Kubernetes</a:t>
            </a:r>
            <a:r>
              <a:rPr lang="zh-CN" altLang="en-US" dirty="0" smtClean="0"/>
              <a:t>管理员</a:t>
            </a:r>
            <a:r>
              <a:rPr lang="en-US" altLang="zh-CN" dirty="0" smtClean="0"/>
              <a:t> </a:t>
            </a:r>
            <a:r>
              <a:rPr lang="en-US" altLang="zh-CN" dirty="0"/>
              <a:t>(CKA) </a:t>
            </a:r>
            <a:r>
              <a:rPr lang="zh-CN" altLang="en-US" dirty="0" smtClean="0"/>
              <a:t>考试</a:t>
            </a:r>
            <a:endParaRPr lang="en-US" altLang="zh-CN" dirty="0" smtClean="0"/>
          </a:p>
          <a:p>
            <a:pPr marL="914400" lvl="1" indent="-228600">
              <a:spcBef>
                <a:spcPts val="0"/>
              </a:spcBef>
            </a:pPr>
            <a:r>
              <a:rPr lang="en-US" altLang="zh-CN" dirty="0" smtClean="0"/>
              <a:t>$299, </a:t>
            </a:r>
            <a:r>
              <a:rPr lang="zh-CN" altLang="en-US" dirty="0" smtClean="0"/>
              <a:t>中级</a:t>
            </a:r>
            <a:endParaRPr lang="en-US" altLang="zh-CN" dirty="0" smtClean="0"/>
          </a:p>
          <a:p>
            <a:pPr marL="457200" lvl="0" indent="-228600">
              <a:spcBef>
                <a:spcPts val="0"/>
              </a:spcBef>
            </a:pPr>
            <a:r>
              <a:rPr lang="zh-CN" altLang="en-US" dirty="0" smtClean="0"/>
              <a:t>提供</a:t>
            </a:r>
            <a:r>
              <a:rPr lang="zh-CN" altLang="en-US" u="sng" dirty="0" smtClean="0">
                <a:solidFill>
                  <a:schemeClr val="hlink"/>
                </a:solidFill>
              </a:rPr>
              <a:t>培训</a:t>
            </a:r>
            <a:r>
              <a:rPr lang="zh-CN" altLang="en-US" dirty="0" smtClean="0"/>
              <a:t>的公司可以获得开源</a:t>
            </a:r>
            <a:r>
              <a:rPr lang="en-US" altLang="zh-CN" dirty="0" smtClean="0"/>
              <a:t>Open </a:t>
            </a:r>
            <a:r>
              <a:rPr lang="en-US" altLang="zh-CN" dirty="0"/>
              <a:t>source </a:t>
            </a:r>
            <a:r>
              <a:rPr lang="zh-CN" altLang="en-US" u="sng" dirty="0" smtClean="0">
                <a:solidFill>
                  <a:schemeClr val="hlink"/>
                </a:solidFill>
              </a:rPr>
              <a:t>课程表</a:t>
            </a:r>
            <a:r>
              <a:rPr lang="en-US" altLang="zh-CN" dirty="0" smtClean="0"/>
              <a:t> </a:t>
            </a:r>
            <a:endParaRPr lang="en-US" altLang="zh-CN" u="sng" dirty="0">
              <a:solidFill>
                <a:schemeClr val="hlink"/>
              </a:solidFill>
              <a:hlinkClick r:id="rId5"/>
            </a:endParaRPr>
          </a:p>
          <a:p>
            <a:pPr marL="914400" lvl="1" indent="-228600">
              <a:spcBef>
                <a:spcPts val="0"/>
              </a:spcBef>
            </a:pPr>
            <a:r>
              <a:rPr lang="zh-CN" altLang="en-US" dirty="0" smtClean="0"/>
              <a:t>除了享受很大的一个折扣外，还可以获得</a:t>
            </a:r>
            <a:r>
              <a:rPr lang="en-US" altLang="zh-CN" dirty="0" smtClean="0"/>
              <a:t>CKA </a:t>
            </a:r>
            <a:r>
              <a:rPr lang="zh-CN" altLang="en-US" dirty="0" smtClean="0"/>
              <a:t>考试券</a:t>
            </a:r>
            <a:endParaRPr lang="zh-CN" altLang="en-US" sz="2400" b="0" i="0" u="none" strike="noStrike" cap="none" dirty="0" smtClean="0">
              <a:solidFill>
                <a:srgbClr val="595959"/>
              </a:solidFill>
              <a:latin typeface="Century Gothic"/>
              <a:ea typeface="Century Gothic"/>
              <a:cs typeface="Century Gothic"/>
              <a:sym typeface="Century Gothic"/>
            </a:endParaRPr>
          </a:p>
        </p:txBody>
      </p:sp>
      <p:sp>
        <p:nvSpPr>
          <p:cNvPr id="402" name="Shape 402"/>
          <p:cNvSpPr txBox="1">
            <a:spLocks noGrp="1"/>
          </p:cNvSpPr>
          <p:nvPr>
            <p:ph type="sldNum" idx="12"/>
          </p:nvPr>
        </p:nvSpPr>
        <p:spPr>
          <a:xfrm>
            <a:off x="8556783" y="4749850"/>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US"/>
              <a:t>28</a:t>
            </a:fld>
            <a:endParaRPr 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62"/>
        <p:cNvGrpSpPr/>
        <p:nvPr/>
      </p:nvGrpSpPr>
      <p:grpSpPr>
        <a:xfrm>
          <a:off x="0" y="0"/>
          <a:ext cx="0" cy="0"/>
          <a:chOff x="0" y="0"/>
          <a:chExt cx="0" cy="0"/>
        </a:xfrm>
      </p:grpSpPr>
      <p:sp>
        <p:nvSpPr>
          <p:cNvPr id="463" name="Shape 463"/>
          <p:cNvSpPr txBox="1">
            <a:spLocks noGrp="1"/>
          </p:cNvSpPr>
          <p:nvPr>
            <p:ph type="title"/>
          </p:nvPr>
        </p:nvSpPr>
        <p:spPr>
          <a:xfrm>
            <a:off x="164468" y="96346"/>
            <a:ext cx="8755500" cy="674400"/>
          </a:xfrm>
          <a:prstGeom prst="rect">
            <a:avLst/>
          </a:prstGeom>
        </p:spPr>
        <p:txBody>
          <a:bodyPr lIns="91425" tIns="91425" rIns="91425" bIns="91425" anchor="ctr" anchorCtr="0">
            <a:noAutofit/>
          </a:bodyPr>
          <a:lstStyle/>
          <a:p>
            <a:pPr lvl="0" rtl="0">
              <a:spcBef>
                <a:spcPts val="0"/>
              </a:spcBef>
              <a:buNone/>
            </a:pPr>
            <a:r>
              <a:rPr lang="en-US" sz="3100" dirty="0" err="1" smtClean="0"/>
              <a:t>Kubernetes</a:t>
            </a:r>
            <a:r>
              <a:rPr lang="en-US" sz="3100" dirty="0" smtClean="0"/>
              <a:t> </a:t>
            </a:r>
            <a:r>
              <a:rPr lang="zh-CN" altLang="en-US" sz="3100" dirty="0" smtClean="0"/>
              <a:t>认证管理员</a:t>
            </a:r>
            <a:r>
              <a:rPr lang="en-US" sz="3100" dirty="0" smtClean="0"/>
              <a:t> </a:t>
            </a:r>
            <a:r>
              <a:rPr lang="en-US" sz="3100" dirty="0"/>
              <a:t>(CKA)</a:t>
            </a:r>
          </a:p>
        </p:txBody>
      </p:sp>
      <p:sp>
        <p:nvSpPr>
          <p:cNvPr id="464" name="Shape 464"/>
          <p:cNvSpPr txBox="1">
            <a:spLocks noGrp="1"/>
          </p:cNvSpPr>
          <p:nvPr>
            <p:ph type="body" idx="1"/>
          </p:nvPr>
        </p:nvSpPr>
        <p:spPr>
          <a:xfrm>
            <a:off x="237575" y="974225"/>
            <a:ext cx="7179225" cy="3717900"/>
          </a:xfrm>
          <a:prstGeom prst="rect">
            <a:avLst/>
          </a:prstGeom>
        </p:spPr>
        <p:txBody>
          <a:bodyPr lIns="91425" tIns="91425" rIns="91425" bIns="91425" anchor="t" anchorCtr="0">
            <a:noAutofit/>
          </a:bodyPr>
          <a:lstStyle/>
          <a:p>
            <a:pPr marL="457200" lvl="0" indent="-228600" rtl="0">
              <a:spcBef>
                <a:spcPts val="0"/>
              </a:spcBef>
            </a:pPr>
            <a:r>
              <a:rPr lang="zh-CN" altLang="en-US" dirty="0" smtClean="0"/>
              <a:t>在线考试，有监考员，考试内容是展示熟练使用</a:t>
            </a:r>
            <a:r>
              <a:rPr lang="en-US" dirty="0" err="1" smtClean="0"/>
              <a:t>Kubernetes</a:t>
            </a:r>
            <a:endParaRPr lang="en-US" dirty="0"/>
          </a:p>
          <a:p>
            <a:pPr marL="914400" lvl="1" indent="-228600" rtl="0">
              <a:spcBef>
                <a:spcPts val="0"/>
              </a:spcBef>
            </a:pPr>
            <a:r>
              <a:rPr lang="zh-CN" altLang="en-US" dirty="0" smtClean="0"/>
              <a:t>考试内容是解决各种命令行指令问题；没有多选题。</a:t>
            </a:r>
            <a:endParaRPr lang="en-US" dirty="0"/>
          </a:p>
          <a:p>
            <a:pPr marL="914400" lvl="1" indent="-228600" rtl="0">
              <a:spcBef>
                <a:spcPts val="0"/>
              </a:spcBef>
            </a:pPr>
            <a:r>
              <a:rPr lang="en-US" dirty="0"/>
              <a:t>3 </a:t>
            </a:r>
            <a:r>
              <a:rPr lang="zh-CN" altLang="en-US" dirty="0" smtClean="0"/>
              <a:t>个小时可以完成考试</a:t>
            </a:r>
            <a:endParaRPr lang="en-US" dirty="0" smtClean="0"/>
          </a:p>
          <a:p>
            <a:pPr marL="914400" lvl="1" indent="-228600" rtl="0">
              <a:spcBef>
                <a:spcPts val="0"/>
              </a:spcBef>
            </a:pPr>
            <a:r>
              <a:rPr lang="zh-CN" altLang="en-US" dirty="0" smtClean="0"/>
              <a:t>费用是</a:t>
            </a:r>
            <a:r>
              <a:rPr lang="en-US" dirty="0" smtClean="0"/>
              <a:t> $300</a:t>
            </a:r>
          </a:p>
          <a:p>
            <a:pPr marL="914400" lvl="1" indent="-228600">
              <a:spcBef>
                <a:spcPts val="0"/>
              </a:spcBef>
            </a:pPr>
            <a:r>
              <a:rPr lang="en-US" altLang="zh-CN" u="sng" dirty="0">
                <a:solidFill>
                  <a:schemeClr val="hlink"/>
                </a:solidFill>
                <a:hlinkClick r:id="rId3"/>
              </a:rPr>
              <a:t>https://www.cncf.io/certification/expert/</a:t>
            </a:r>
            <a:r>
              <a:rPr lang="en-US" altLang="zh-CN" dirty="0"/>
              <a:t> </a:t>
            </a:r>
            <a:endParaRPr lang="en-US" dirty="0" smtClean="0"/>
          </a:p>
        </p:txBody>
      </p:sp>
      <p:sp>
        <p:nvSpPr>
          <p:cNvPr id="465" name="Shape 465"/>
          <p:cNvSpPr txBox="1">
            <a:spLocks noGrp="1"/>
          </p:cNvSpPr>
          <p:nvPr>
            <p:ph type="sldNum" idx="12"/>
          </p:nvPr>
        </p:nvSpPr>
        <p:spPr>
          <a:xfrm>
            <a:off x="8556783" y="4749850"/>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US"/>
              <a:t>29</a:t>
            </a:fld>
            <a:endParaRPr lang="en-US"/>
          </a:p>
        </p:txBody>
      </p:sp>
      <p:pic>
        <p:nvPicPr>
          <p:cNvPr id="5" name="Shape 666"/>
          <p:cNvPicPr preferRelativeResize="0"/>
          <p:nvPr/>
        </p:nvPicPr>
        <p:blipFill>
          <a:blip r:embed="rId4">
            <a:alphaModFix/>
          </a:blip>
          <a:stretch>
            <a:fillRect/>
          </a:stretch>
        </p:blipFill>
        <p:spPr>
          <a:xfrm>
            <a:off x="7175500" y="974225"/>
            <a:ext cx="1929972" cy="1972175"/>
          </a:xfrm>
          <a:prstGeom prst="rect">
            <a:avLst/>
          </a:prstGeom>
          <a:noFill/>
          <a:ln>
            <a:noFill/>
          </a:ln>
        </p:spPr>
      </p:pic>
    </p:spTree>
    <p:extLst>
      <p:ext uri="{BB962C8B-B14F-4D97-AF65-F5344CB8AC3E}">
        <p14:creationId xmlns:p14="http://schemas.microsoft.com/office/powerpoint/2010/main" val="14847977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Shape 94"/>
          <p:cNvSpPr txBox="1">
            <a:spLocks noGrp="1"/>
          </p:cNvSpPr>
          <p:nvPr>
            <p:ph type="title"/>
          </p:nvPr>
        </p:nvSpPr>
        <p:spPr>
          <a:xfrm>
            <a:off x="164468" y="96346"/>
            <a:ext cx="8755500" cy="674400"/>
          </a:xfrm>
          <a:prstGeom prst="rect">
            <a:avLst/>
          </a:prstGeom>
          <a:noFill/>
          <a:ln>
            <a:noFill/>
          </a:ln>
        </p:spPr>
        <p:txBody>
          <a:bodyPr lIns="121900" tIns="121900" rIns="121900" bIns="121900" anchor="ctr" anchorCtr="0">
            <a:noAutofit/>
          </a:bodyPr>
          <a:lstStyle/>
          <a:p>
            <a:pPr marL="0" marR="0" lvl="0" indent="0" algn="l" rtl="0">
              <a:lnSpc>
                <a:spcPct val="100000"/>
              </a:lnSpc>
              <a:spcBef>
                <a:spcPts val="0"/>
              </a:spcBef>
              <a:spcAft>
                <a:spcPts val="0"/>
              </a:spcAft>
              <a:buClr>
                <a:srgbClr val="FFFFFF"/>
              </a:buClr>
              <a:buSzPct val="25000"/>
              <a:buFont typeface="Helvetica Neue"/>
              <a:buNone/>
            </a:pPr>
            <a:r>
              <a:rPr lang="zh-CN" altLang="en-US" sz="2600" b="0" i="0" u="none" strike="noStrike" cap="none" dirty="0" smtClean="0">
                <a:solidFill>
                  <a:srgbClr val="FFFFFF"/>
                </a:solidFill>
                <a:latin typeface="Century Gothic"/>
                <a:ea typeface="Century Gothic"/>
                <a:cs typeface="Century Gothic"/>
                <a:sym typeface="Century Gothic"/>
              </a:rPr>
              <a:t>如今的</a:t>
            </a:r>
            <a:r>
              <a:rPr lang="en-US" sz="2600" b="0" i="0" u="none" strike="noStrike" cap="none" dirty="0" smtClean="0">
                <a:solidFill>
                  <a:srgbClr val="FFFFFF"/>
                </a:solidFill>
                <a:latin typeface="Century Gothic"/>
                <a:ea typeface="Century Gothic"/>
                <a:cs typeface="Century Gothic"/>
                <a:sym typeface="Century Gothic"/>
              </a:rPr>
              <a:t> </a:t>
            </a:r>
            <a:r>
              <a:rPr lang="en-US" sz="2600" b="0" i="0" u="none" strike="noStrike" cap="none" dirty="0">
                <a:solidFill>
                  <a:srgbClr val="FFFFFF"/>
                </a:solidFill>
                <a:latin typeface="Century Gothic"/>
                <a:ea typeface="Century Gothic"/>
                <a:cs typeface="Century Gothic"/>
                <a:sym typeface="Century Gothic"/>
              </a:rPr>
              <a:t>Linux Foundation </a:t>
            </a:r>
            <a:r>
              <a:rPr lang="zh-CN" altLang="en-US" sz="2600" b="0" i="0" u="none" strike="noStrike" cap="none" dirty="0" smtClean="0">
                <a:solidFill>
                  <a:srgbClr val="FFFFFF"/>
                </a:solidFill>
                <a:latin typeface="Century Gothic"/>
                <a:ea typeface="Century Gothic"/>
                <a:cs typeface="Century Gothic"/>
                <a:sym typeface="Century Gothic"/>
              </a:rPr>
              <a:t>远远大于</a:t>
            </a:r>
            <a:r>
              <a:rPr lang="en-US" sz="2600" b="0" i="0" u="none" strike="noStrike" cap="none" dirty="0" smtClean="0">
                <a:solidFill>
                  <a:srgbClr val="FFFFFF"/>
                </a:solidFill>
                <a:latin typeface="Century Gothic"/>
                <a:ea typeface="Century Gothic"/>
                <a:cs typeface="Century Gothic"/>
                <a:sym typeface="Century Gothic"/>
              </a:rPr>
              <a:t>Linux</a:t>
            </a:r>
            <a:endParaRPr lang="en-US" sz="2600" b="0" i="0" u="none" strike="noStrike" cap="none" dirty="0">
              <a:solidFill>
                <a:srgbClr val="FFFFFF"/>
              </a:solidFill>
              <a:latin typeface="Century Gothic"/>
              <a:ea typeface="Century Gothic"/>
              <a:cs typeface="Century Gothic"/>
              <a:sym typeface="Century Gothic"/>
            </a:endParaRPr>
          </a:p>
        </p:txBody>
      </p:sp>
      <p:cxnSp>
        <p:nvCxnSpPr>
          <p:cNvPr id="95" name="Shape 95"/>
          <p:cNvCxnSpPr/>
          <p:nvPr/>
        </p:nvCxnSpPr>
        <p:spPr>
          <a:xfrm>
            <a:off x="99245" y="2206659"/>
            <a:ext cx="1238400" cy="0"/>
          </a:xfrm>
          <a:prstGeom prst="straightConnector1">
            <a:avLst/>
          </a:prstGeom>
          <a:noFill/>
          <a:ln w="9525" cap="flat" cmpd="sng">
            <a:solidFill>
              <a:srgbClr val="BFBFBF"/>
            </a:solidFill>
            <a:prstDash val="solid"/>
            <a:round/>
            <a:headEnd type="none" w="med" len="med"/>
            <a:tailEnd type="none" w="med" len="med"/>
          </a:ln>
        </p:spPr>
      </p:cxnSp>
      <p:sp>
        <p:nvSpPr>
          <p:cNvPr id="96" name="Shape 96"/>
          <p:cNvSpPr txBox="1"/>
          <p:nvPr/>
        </p:nvSpPr>
        <p:spPr>
          <a:xfrm>
            <a:off x="99245" y="2243424"/>
            <a:ext cx="1238400" cy="1163400"/>
          </a:xfrm>
          <a:prstGeom prst="rect">
            <a:avLst/>
          </a:prstGeom>
          <a:noFill/>
          <a:ln>
            <a:noFill/>
          </a:ln>
        </p:spPr>
        <p:txBody>
          <a:bodyPr lIns="68575" tIns="34275" rIns="68575" bIns="34275" anchor="t" anchorCtr="0">
            <a:noAutofit/>
          </a:bodyPr>
          <a:lstStyle/>
          <a:p>
            <a:pPr marL="0" marR="0" lvl="0" indent="0" algn="ctr" rtl="0">
              <a:lnSpc>
                <a:spcPct val="90000"/>
              </a:lnSpc>
              <a:spcBef>
                <a:spcPts val="0"/>
              </a:spcBef>
              <a:spcAft>
                <a:spcPts val="0"/>
              </a:spcAft>
              <a:buClr>
                <a:srgbClr val="595959"/>
              </a:buClr>
              <a:buSzPct val="25000"/>
              <a:buFont typeface="Arial"/>
              <a:buNone/>
            </a:pPr>
            <a:r>
              <a:rPr lang="zh-CN" altLang="en-US" sz="1050" b="0" i="0" u="none" strike="noStrike" cap="none" dirty="0" smtClean="0">
                <a:solidFill>
                  <a:srgbClr val="595959"/>
                </a:solidFill>
                <a:latin typeface="Century Gothic"/>
                <a:ea typeface="Century Gothic"/>
                <a:cs typeface="Century Gothic"/>
                <a:sym typeface="Century Gothic"/>
              </a:rPr>
              <a:t>通过一套给全部互联网加密的程序，我们提高全球网络的私密性和安全性</a:t>
            </a:r>
            <a:endParaRPr lang="en-US" sz="1050" b="0" i="0" u="none" strike="noStrike" cap="none" dirty="0">
              <a:solidFill>
                <a:srgbClr val="595959"/>
              </a:solidFill>
              <a:latin typeface="Century Gothic"/>
              <a:ea typeface="Century Gothic"/>
              <a:cs typeface="Century Gothic"/>
              <a:sym typeface="Century Gothic"/>
            </a:endParaRPr>
          </a:p>
        </p:txBody>
      </p:sp>
      <p:sp>
        <p:nvSpPr>
          <p:cNvPr id="97" name="Shape 97"/>
          <p:cNvSpPr txBox="1"/>
          <p:nvPr/>
        </p:nvSpPr>
        <p:spPr>
          <a:xfrm>
            <a:off x="170795" y="1789825"/>
            <a:ext cx="1095300" cy="369300"/>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595959"/>
              </a:buClr>
              <a:buSzPct val="25000"/>
              <a:buFont typeface="Century Gothic"/>
              <a:buNone/>
            </a:pPr>
            <a:r>
              <a:rPr lang="zh-CN" altLang="en-US" sz="1800" b="1" i="0" u="none" strike="noStrike" cap="none" dirty="0" smtClean="0">
                <a:solidFill>
                  <a:srgbClr val="595959"/>
                </a:solidFill>
                <a:latin typeface="Century Gothic"/>
                <a:ea typeface="Century Gothic"/>
                <a:cs typeface="Century Gothic"/>
                <a:sym typeface="Century Gothic"/>
              </a:rPr>
              <a:t>安全</a:t>
            </a:r>
            <a:endParaRPr lang="en-US" sz="1800" b="1" i="0" u="none" strike="noStrike" cap="none" dirty="0">
              <a:solidFill>
                <a:srgbClr val="595959"/>
              </a:solidFill>
              <a:latin typeface="Century Gothic"/>
              <a:ea typeface="Century Gothic"/>
              <a:cs typeface="Century Gothic"/>
              <a:sym typeface="Century Gothic"/>
            </a:endParaRPr>
          </a:p>
        </p:txBody>
      </p:sp>
      <p:pic>
        <p:nvPicPr>
          <p:cNvPr id="98" name="Shape 98"/>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99250" y="3560222"/>
            <a:ext cx="1238400" cy="561600"/>
          </a:xfrm>
          <a:prstGeom prst="rect">
            <a:avLst/>
          </a:prstGeom>
          <a:noFill/>
          <a:ln>
            <a:noFill/>
          </a:ln>
        </p:spPr>
      </p:pic>
      <p:cxnSp>
        <p:nvCxnSpPr>
          <p:cNvPr id="99" name="Shape 99"/>
          <p:cNvCxnSpPr/>
          <p:nvPr/>
        </p:nvCxnSpPr>
        <p:spPr>
          <a:xfrm>
            <a:off x="1435752" y="2206659"/>
            <a:ext cx="1253700" cy="0"/>
          </a:xfrm>
          <a:prstGeom prst="straightConnector1">
            <a:avLst/>
          </a:prstGeom>
          <a:noFill/>
          <a:ln w="9525" cap="flat" cmpd="sng">
            <a:solidFill>
              <a:srgbClr val="BFBFBF"/>
            </a:solidFill>
            <a:prstDash val="solid"/>
            <a:round/>
            <a:headEnd type="none" w="med" len="med"/>
            <a:tailEnd type="none" w="med" len="med"/>
          </a:ln>
        </p:spPr>
      </p:cxnSp>
      <p:sp>
        <p:nvSpPr>
          <p:cNvPr id="100" name="Shape 100"/>
          <p:cNvSpPr txBox="1"/>
          <p:nvPr/>
        </p:nvSpPr>
        <p:spPr>
          <a:xfrm>
            <a:off x="1333002" y="1789825"/>
            <a:ext cx="1459200" cy="369300"/>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595959"/>
              </a:buClr>
              <a:buSzPct val="25000"/>
              <a:buFont typeface="Century Gothic"/>
              <a:buNone/>
            </a:pPr>
            <a:r>
              <a:rPr lang="zh-CN" altLang="en-US" sz="1800" b="1" i="0" u="none" strike="noStrike" cap="none" dirty="0" smtClean="0">
                <a:solidFill>
                  <a:srgbClr val="595959"/>
                </a:solidFill>
                <a:latin typeface="Century Gothic"/>
                <a:ea typeface="Century Gothic"/>
                <a:cs typeface="Century Gothic"/>
                <a:sym typeface="Century Gothic"/>
              </a:rPr>
              <a:t>网络</a:t>
            </a:r>
            <a:endParaRPr lang="en-US" sz="1800" b="1" i="0" u="none" strike="noStrike" cap="none" dirty="0">
              <a:solidFill>
                <a:srgbClr val="595959"/>
              </a:solidFill>
              <a:latin typeface="Century Gothic"/>
              <a:ea typeface="Century Gothic"/>
              <a:cs typeface="Century Gothic"/>
              <a:sym typeface="Century Gothic"/>
            </a:endParaRPr>
          </a:p>
        </p:txBody>
      </p:sp>
      <p:sp>
        <p:nvSpPr>
          <p:cNvPr id="101" name="Shape 101"/>
          <p:cNvSpPr txBox="1"/>
          <p:nvPr/>
        </p:nvSpPr>
        <p:spPr>
          <a:xfrm>
            <a:off x="1299402" y="2243424"/>
            <a:ext cx="1526400" cy="1410300"/>
          </a:xfrm>
          <a:prstGeom prst="rect">
            <a:avLst/>
          </a:prstGeom>
          <a:noFill/>
          <a:ln>
            <a:noFill/>
          </a:ln>
        </p:spPr>
        <p:txBody>
          <a:bodyPr lIns="68575" tIns="34275" rIns="68575" bIns="34275" anchor="t" anchorCtr="0">
            <a:noAutofit/>
          </a:bodyPr>
          <a:lstStyle/>
          <a:p>
            <a:pPr marL="0" marR="0" lvl="0" indent="0" algn="ctr" rtl="0">
              <a:lnSpc>
                <a:spcPct val="90000"/>
              </a:lnSpc>
              <a:spcBef>
                <a:spcPts val="0"/>
              </a:spcBef>
              <a:spcAft>
                <a:spcPts val="0"/>
              </a:spcAft>
              <a:buClr>
                <a:srgbClr val="595959"/>
              </a:buClr>
              <a:buSzPct val="25000"/>
              <a:buFont typeface="Arial"/>
              <a:buNone/>
            </a:pPr>
            <a:r>
              <a:rPr lang="zh-CN" altLang="en-US" sz="1050" b="0" i="0" u="none" strike="noStrike" cap="none" dirty="0" smtClean="0">
                <a:solidFill>
                  <a:srgbClr val="595959"/>
                </a:solidFill>
                <a:latin typeface="Century Gothic"/>
                <a:ea typeface="Century Gothic"/>
                <a:cs typeface="Century Gothic"/>
                <a:sym typeface="Century Gothic"/>
              </a:rPr>
              <a:t>我们正在围绕网络创建一个生态体系，来提升软件定义数据中心的演化灵活性</a:t>
            </a:r>
            <a:r>
              <a:rPr lang="en-US" sz="1050" b="0" i="0" u="none" strike="noStrike" cap="none" dirty="0" smtClean="0">
                <a:solidFill>
                  <a:srgbClr val="595959"/>
                </a:solidFill>
                <a:latin typeface="Century Gothic"/>
                <a:ea typeface="Century Gothic"/>
                <a:cs typeface="Century Gothic"/>
                <a:sym typeface="Century Gothic"/>
              </a:rPr>
              <a:t>.</a:t>
            </a:r>
            <a:endParaRPr lang="en-US" sz="1050" b="0" i="0" u="none" strike="noStrike" cap="none" dirty="0">
              <a:solidFill>
                <a:srgbClr val="595959"/>
              </a:solidFill>
              <a:latin typeface="Century Gothic"/>
              <a:ea typeface="Century Gothic"/>
              <a:cs typeface="Century Gothic"/>
              <a:sym typeface="Century Gothic"/>
            </a:endParaRPr>
          </a:p>
        </p:txBody>
      </p:sp>
      <p:cxnSp>
        <p:nvCxnSpPr>
          <p:cNvPr id="102" name="Shape 102"/>
          <p:cNvCxnSpPr/>
          <p:nvPr/>
        </p:nvCxnSpPr>
        <p:spPr>
          <a:xfrm>
            <a:off x="2984984" y="2206659"/>
            <a:ext cx="1253700" cy="0"/>
          </a:xfrm>
          <a:prstGeom prst="straightConnector1">
            <a:avLst/>
          </a:prstGeom>
          <a:noFill/>
          <a:ln w="9525" cap="flat" cmpd="sng">
            <a:solidFill>
              <a:srgbClr val="BFBFBF"/>
            </a:solidFill>
            <a:prstDash val="solid"/>
            <a:round/>
            <a:headEnd type="none" w="med" len="med"/>
            <a:tailEnd type="none" w="med" len="med"/>
          </a:ln>
        </p:spPr>
      </p:cxnSp>
      <p:sp>
        <p:nvSpPr>
          <p:cNvPr id="103" name="Shape 103"/>
          <p:cNvSpPr txBox="1"/>
          <p:nvPr/>
        </p:nvSpPr>
        <p:spPr>
          <a:xfrm>
            <a:off x="3182834" y="1789825"/>
            <a:ext cx="858000" cy="369300"/>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595959"/>
              </a:buClr>
              <a:buSzPct val="25000"/>
              <a:buFont typeface="Century Gothic"/>
              <a:buNone/>
            </a:pPr>
            <a:r>
              <a:rPr lang="zh-CN" altLang="en-US" sz="1800" b="1" i="0" u="none" strike="noStrike" cap="none" dirty="0" smtClean="0">
                <a:solidFill>
                  <a:srgbClr val="595959"/>
                </a:solidFill>
                <a:latin typeface="Century Gothic"/>
                <a:ea typeface="Century Gothic"/>
                <a:cs typeface="Century Gothic"/>
                <a:sym typeface="Century Gothic"/>
              </a:rPr>
              <a:t>云</a:t>
            </a:r>
            <a:endParaRPr lang="en-US" sz="1800" b="1" i="0" u="none" strike="noStrike" cap="none" dirty="0">
              <a:solidFill>
                <a:srgbClr val="595959"/>
              </a:solidFill>
              <a:latin typeface="Century Gothic"/>
              <a:ea typeface="Century Gothic"/>
              <a:cs typeface="Century Gothic"/>
              <a:sym typeface="Century Gothic"/>
            </a:endParaRPr>
          </a:p>
        </p:txBody>
      </p:sp>
      <p:sp>
        <p:nvSpPr>
          <p:cNvPr id="104" name="Shape 104"/>
          <p:cNvSpPr txBox="1"/>
          <p:nvPr/>
        </p:nvSpPr>
        <p:spPr>
          <a:xfrm>
            <a:off x="2848634" y="2243424"/>
            <a:ext cx="1526400" cy="1410300"/>
          </a:xfrm>
          <a:prstGeom prst="rect">
            <a:avLst/>
          </a:prstGeom>
          <a:noFill/>
          <a:ln>
            <a:noFill/>
          </a:ln>
        </p:spPr>
        <p:txBody>
          <a:bodyPr lIns="68575" tIns="34275" rIns="68575" bIns="34275" anchor="t" anchorCtr="0">
            <a:noAutofit/>
          </a:bodyPr>
          <a:lstStyle/>
          <a:p>
            <a:pPr marL="0" marR="0" lvl="0" indent="0" algn="ctr" rtl="0">
              <a:lnSpc>
                <a:spcPct val="90000"/>
              </a:lnSpc>
              <a:spcBef>
                <a:spcPts val="0"/>
              </a:spcBef>
              <a:spcAft>
                <a:spcPts val="0"/>
              </a:spcAft>
              <a:buClr>
                <a:srgbClr val="595959"/>
              </a:buClr>
              <a:buSzPct val="25000"/>
              <a:buFont typeface="Arial"/>
              <a:buNone/>
            </a:pPr>
            <a:r>
              <a:rPr lang="zh-CN" altLang="en-US" sz="1050" b="0" i="0" u="none" strike="noStrike" cap="none" dirty="0" smtClean="0">
                <a:solidFill>
                  <a:srgbClr val="595959"/>
                </a:solidFill>
                <a:latin typeface="Century Gothic"/>
                <a:ea typeface="Century Gothic"/>
                <a:cs typeface="Century Gothic"/>
                <a:sym typeface="Century Gothic"/>
              </a:rPr>
              <a:t>我们正在为云创建一个可携带层，推动事实标准，研发所有云的综合管理层</a:t>
            </a:r>
            <a:r>
              <a:rPr lang="en-US" sz="1050" b="0" i="0" u="none" strike="noStrike" cap="none" dirty="0" smtClean="0">
                <a:solidFill>
                  <a:srgbClr val="595959"/>
                </a:solidFill>
                <a:latin typeface="Century Gothic"/>
                <a:ea typeface="Century Gothic"/>
                <a:cs typeface="Century Gothic"/>
                <a:sym typeface="Century Gothic"/>
              </a:rPr>
              <a:t>. </a:t>
            </a:r>
            <a:endParaRPr lang="en-US" sz="1050" b="0" i="0" u="none" strike="noStrike" cap="none" dirty="0">
              <a:solidFill>
                <a:srgbClr val="595959"/>
              </a:solidFill>
              <a:latin typeface="Century Gothic"/>
              <a:ea typeface="Century Gothic"/>
              <a:cs typeface="Century Gothic"/>
              <a:sym typeface="Century Gothic"/>
            </a:endParaRPr>
          </a:p>
        </p:txBody>
      </p:sp>
      <p:cxnSp>
        <p:nvCxnSpPr>
          <p:cNvPr id="105" name="Shape 105"/>
          <p:cNvCxnSpPr/>
          <p:nvPr/>
        </p:nvCxnSpPr>
        <p:spPr>
          <a:xfrm>
            <a:off x="4607701" y="2206659"/>
            <a:ext cx="1253700" cy="0"/>
          </a:xfrm>
          <a:prstGeom prst="straightConnector1">
            <a:avLst/>
          </a:prstGeom>
          <a:noFill/>
          <a:ln w="9525" cap="flat" cmpd="sng">
            <a:solidFill>
              <a:srgbClr val="BFBFBF"/>
            </a:solidFill>
            <a:prstDash val="solid"/>
            <a:round/>
            <a:headEnd type="none" w="med" len="med"/>
            <a:tailEnd type="none" w="med" len="med"/>
          </a:ln>
        </p:spPr>
      </p:cxnSp>
      <p:sp>
        <p:nvSpPr>
          <p:cNvPr id="106" name="Shape 106"/>
          <p:cNvSpPr txBox="1"/>
          <p:nvPr/>
        </p:nvSpPr>
        <p:spPr>
          <a:xfrm>
            <a:off x="4496251" y="1789825"/>
            <a:ext cx="1476600" cy="369300"/>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595959"/>
              </a:buClr>
              <a:buSzPct val="25000"/>
              <a:buFont typeface="Century Gothic"/>
              <a:buNone/>
            </a:pPr>
            <a:r>
              <a:rPr lang="zh-CN" altLang="en-US" sz="1800" b="1" i="0" u="none" strike="noStrike" cap="none" dirty="0" smtClean="0">
                <a:solidFill>
                  <a:srgbClr val="595959"/>
                </a:solidFill>
                <a:latin typeface="Century Gothic"/>
                <a:ea typeface="Century Gothic"/>
                <a:cs typeface="Century Gothic"/>
                <a:sym typeface="Century Gothic"/>
              </a:rPr>
              <a:t>汽车</a:t>
            </a:r>
            <a:endParaRPr lang="en-US" sz="1800" b="1" i="0" u="none" strike="noStrike" cap="none" dirty="0">
              <a:solidFill>
                <a:srgbClr val="595959"/>
              </a:solidFill>
              <a:latin typeface="Century Gothic"/>
              <a:ea typeface="Century Gothic"/>
              <a:cs typeface="Century Gothic"/>
              <a:sym typeface="Century Gothic"/>
            </a:endParaRPr>
          </a:p>
        </p:txBody>
      </p:sp>
      <p:sp>
        <p:nvSpPr>
          <p:cNvPr id="107" name="Shape 107"/>
          <p:cNvSpPr txBox="1"/>
          <p:nvPr/>
        </p:nvSpPr>
        <p:spPr>
          <a:xfrm>
            <a:off x="4471351" y="2243424"/>
            <a:ext cx="1526400" cy="1410300"/>
          </a:xfrm>
          <a:prstGeom prst="rect">
            <a:avLst/>
          </a:prstGeom>
          <a:noFill/>
          <a:ln>
            <a:noFill/>
          </a:ln>
        </p:spPr>
        <p:txBody>
          <a:bodyPr lIns="68575" tIns="34275" rIns="68575" bIns="34275" anchor="t" anchorCtr="0">
            <a:noAutofit/>
          </a:bodyPr>
          <a:lstStyle/>
          <a:p>
            <a:pPr marL="0" marR="0" lvl="0" indent="0" algn="ctr" rtl="0">
              <a:lnSpc>
                <a:spcPct val="90000"/>
              </a:lnSpc>
              <a:spcBef>
                <a:spcPts val="0"/>
              </a:spcBef>
              <a:spcAft>
                <a:spcPts val="0"/>
              </a:spcAft>
              <a:buClr>
                <a:srgbClr val="595959"/>
              </a:buClr>
              <a:buSzPct val="25000"/>
              <a:buFont typeface="Arial"/>
              <a:buNone/>
            </a:pPr>
            <a:r>
              <a:rPr lang="zh-CN" altLang="en-US" sz="1050" b="0" i="0" u="none" strike="noStrike" cap="none" dirty="0" smtClean="0">
                <a:solidFill>
                  <a:srgbClr val="595959"/>
                </a:solidFill>
                <a:latin typeface="Century Gothic"/>
                <a:ea typeface="Century Gothic"/>
                <a:cs typeface="Century Gothic"/>
                <a:sym typeface="Century Gothic"/>
              </a:rPr>
              <a:t>我们在创建一个汽车领域的信息娱乐平台，该平台未来可以拓展到仪表盘和远程信息处理系统</a:t>
            </a:r>
            <a:r>
              <a:rPr lang="en-US" sz="1050" b="0" i="0" u="none" strike="noStrike" cap="none" dirty="0" smtClean="0">
                <a:solidFill>
                  <a:srgbClr val="595959"/>
                </a:solidFill>
                <a:latin typeface="Century Gothic"/>
                <a:ea typeface="Century Gothic"/>
                <a:cs typeface="Century Gothic"/>
                <a:sym typeface="Century Gothic"/>
              </a:rPr>
              <a:t>.</a:t>
            </a:r>
            <a:endParaRPr lang="en-US" sz="1050" b="0" i="0" u="none" strike="noStrike" cap="none" dirty="0">
              <a:solidFill>
                <a:srgbClr val="595959"/>
              </a:solidFill>
              <a:latin typeface="Century Gothic"/>
              <a:ea typeface="Century Gothic"/>
              <a:cs typeface="Century Gothic"/>
              <a:sym typeface="Century Gothic"/>
            </a:endParaRPr>
          </a:p>
        </p:txBody>
      </p:sp>
      <p:pic>
        <p:nvPicPr>
          <p:cNvPr id="108" name="Shape 108"/>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4654549" y="3560222"/>
            <a:ext cx="1239300" cy="561600"/>
          </a:xfrm>
          <a:prstGeom prst="rect">
            <a:avLst/>
          </a:prstGeom>
          <a:noFill/>
          <a:ln>
            <a:noFill/>
          </a:ln>
        </p:spPr>
      </p:pic>
      <p:cxnSp>
        <p:nvCxnSpPr>
          <p:cNvPr id="109" name="Shape 109"/>
          <p:cNvCxnSpPr/>
          <p:nvPr/>
        </p:nvCxnSpPr>
        <p:spPr>
          <a:xfrm>
            <a:off x="6157046" y="2206659"/>
            <a:ext cx="1253699" cy="0"/>
          </a:xfrm>
          <a:prstGeom prst="straightConnector1">
            <a:avLst/>
          </a:prstGeom>
          <a:noFill/>
          <a:ln w="9525" cap="flat" cmpd="sng">
            <a:solidFill>
              <a:srgbClr val="BFBFBF"/>
            </a:solidFill>
            <a:prstDash val="solid"/>
            <a:round/>
            <a:headEnd type="none" w="med" len="med"/>
            <a:tailEnd type="none" w="med" len="med"/>
          </a:ln>
        </p:spPr>
      </p:cxnSp>
      <p:sp>
        <p:nvSpPr>
          <p:cNvPr id="110" name="Shape 110"/>
          <p:cNvSpPr txBox="1"/>
          <p:nvPr/>
        </p:nvSpPr>
        <p:spPr>
          <a:xfrm>
            <a:off x="6065546" y="1789825"/>
            <a:ext cx="1436699" cy="369300"/>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595959"/>
              </a:buClr>
              <a:buSzPct val="25000"/>
              <a:buFont typeface="Century Gothic"/>
              <a:buNone/>
            </a:pPr>
            <a:r>
              <a:rPr lang="zh-CN" altLang="en-US" sz="1800" b="1" i="0" u="none" strike="noStrike" cap="none" dirty="0" smtClean="0">
                <a:solidFill>
                  <a:srgbClr val="595959"/>
                </a:solidFill>
                <a:latin typeface="Century Gothic"/>
                <a:ea typeface="Century Gothic"/>
                <a:cs typeface="Century Gothic"/>
                <a:sym typeface="Century Gothic"/>
              </a:rPr>
              <a:t>区块链</a:t>
            </a:r>
            <a:endParaRPr lang="en-US" sz="1800" b="1" i="0" u="none" strike="noStrike" cap="none" dirty="0">
              <a:solidFill>
                <a:srgbClr val="595959"/>
              </a:solidFill>
              <a:latin typeface="Century Gothic"/>
              <a:ea typeface="Century Gothic"/>
              <a:cs typeface="Century Gothic"/>
              <a:sym typeface="Century Gothic"/>
            </a:endParaRPr>
          </a:p>
        </p:txBody>
      </p:sp>
      <p:sp>
        <p:nvSpPr>
          <p:cNvPr id="111" name="Shape 111"/>
          <p:cNvSpPr txBox="1"/>
          <p:nvPr/>
        </p:nvSpPr>
        <p:spPr>
          <a:xfrm>
            <a:off x="6020696" y="2243424"/>
            <a:ext cx="1526399" cy="1163400"/>
          </a:xfrm>
          <a:prstGeom prst="rect">
            <a:avLst/>
          </a:prstGeom>
          <a:noFill/>
          <a:ln>
            <a:noFill/>
          </a:ln>
        </p:spPr>
        <p:txBody>
          <a:bodyPr lIns="68575" tIns="34275" rIns="68575" bIns="34275" anchor="t" anchorCtr="0">
            <a:noAutofit/>
          </a:bodyPr>
          <a:lstStyle/>
          <a:p>
            <a:pPr marL="0" marR="0" lvl="0" indent="0" algn="ctr" rtl="0">
              <a:lnSpc>
                <a:spcPct val="90000"/>
              </a:lnSpc>
              <a:spcBef>
                <a:spcPts val="0"/>
              </a:spcBef>
              <a:spcAft>
                <a:spcPts val="0"/>
              </a:spcAft>
              <a:buClr>
                <a:srgbClr val="595959"/>
              </a:buClr>
              <a:buSzPct val="25000"/>
              <a:buFont typeface="Arial"/>
              <a:buNone/>
            </a:pPr>
            <a:r>
              <a:rPr lang="zh-CN" altLang="en-US" sz="1050" b="0" i="0" u="none" strike="noStrike" cap="none" dirty="0" smtClean="0">
                <a:solidFill>
                  <a:srgbClr val="595959"/>
                </a:solidFill>
                <a:latin typeface="Century Gothic"/>
                <a:ea typeface="Century Gothic"/>
                <a:cs typeface="Century Gothic"/>
                <a:sym typeface="Century Gothic"/>
              </a:rPr>
              <a:t>我们正在创建一个持久、安全的渠道账目管理系统，今后实现成本优化的分散性商业网络更为容易</a:t>
            </a:r>
            <a:r>
              <a:rPr lang="en-US" sz="1050" b="0" i="0" u="none" strike="noStrike" cap="none" dirty="0" smtClean="0">
                <a:solidFill>
                  <a:srgbClr val="595959"/>
                </a:solidFill>
                <a:latin typeface="Century Gothic"/>
                <a:ea typeface="Century Gothic"/>
                <a:cs typeface="Century Gothic"/>
                <a:sym typeface="Century Gothic"/>
              </a:rPr>
              <a:t>.</a:t>
            </a:r>
            <a:endParaRPr lang="en-US" sz="1050" b="0" i="0" u="none" strike="noStrike" cap="none" dirty="0">
              <a:solidFill>
                <a:srgbClr val="595959"/>
              </a:solidFill>
              <a:latin typeface="Century Gothic"/>
              <a:ea typeface="Century Gothic"/>
              <a:cs typeface="Century Gothic"/>
              <a:sym typeface="Century Gothic"/>
            </a:endParaRPr>
          </a:p>
        </p:txBody>
      </p:sp>
      <p:sp>
        <p:nvSpPr>
          <p:cNvPr id="112" name="Shape 112"/>
          <p:cNvSpPr txBox="1"/>
          <p:nvPr/>
        </p:nvSpPr>
        <p:spPr>
          <a:xfrm>
            <a:off x="1153418" y="4222183"/>
            <a:ext cx="7197300" cy="253800"/>
          </a:xfrm>
          <a:prstGeom prst="rect">
            <a:avLst/>
          </a:prstGeom>
          <a:noFill/>
          <a:ln>
            <a:noFill/>
          </a:ln>
        </p:spPr>
        <p:txBody>
          <a:bodyPr lIns="91425" tIns="45700" rIns="91425" bIns="45700" anchor="t" anchorCtr="0">
            <a:noAutofit/>
          </a:bodyPr>
          <a:lstStyle/>
          <a:p>
            <a:pPr marL="0" marR="0" lvl="0" indent="-69850" algn="ctr" rtl="0">
              <a:lnSpc>
                <a:spcPct val="100000"/>
              </a:lnSpc>
              <a:spcBef>
                <a:spcPts val="0"/>
              </a:spcBef>
              <a:spcAft>
                <a:spcPts val="0"/>
              </a:spcAft>
              <a:buClr>
                <a:schemeClr val="dk1"/>
              </a:buClr>
              <a:buSzPct val="100000"/>
              <a:buFont typeface="Arial"/>
              <a:buNone/>
            </a:pPr>
            <a:r>
              <a:rPr lang="zh-CN" altLang="en-US" sz="1050" dirty="0" smtClean="0">
                <a:solidFill>
                  <a:srgbClr val="0099EE"/>
                </a:solidFill>
                <a:latin typeface="Century Gothic"/>
                <a:ea typeface="Century Gothic"/>
                <a:cs typeface="Century Gothic"/>
                <a:sym typeface="Century Gothic"/>
              </a:rPr>
              <a:t>我们定期增加项目，最新的项目列表，请登陆</a:t>
            </a:r>
            <a:r>
              <a:rPr lang="en-US" sz="1050" dirty="0" smtClean="0">
                <a:solidFill>
                  <a:srgbClr val="0099EE"/>
                </a:solidFill>
                <a:latin typeface="Century Gothic"/>
                <a:ea typeface="Century Gothic"/>
                <a:cs typeface="Century Gothic"/>
                <a:sym typeface="Century Gothic"/>
              </a:rPr>
              <a:t> </a:t>
            </a:r>
            <a:r>
              <a:rPr lang="en-US" sz="1050" dirty="0" err="1">
                <a:solidFill>
                  <a:srgbClr val="0099EE"/>
                </a:solidFill>
                <a:latin typeface="Century Gothic"/>
                <a:ea typeface="Century Gothic"/>
                <a:cs typeface="Century Gothic"/>
                <a:sym typeface="Century Gothic"/>
              </a:rPr>
              <a:t>tlfprojects.org</a:t>
            </a:r>
            <a:endParaRPr lang="en-US" sz="1050" dirty="0">
              <a:solidFill>
                <a:srgbClr val="0099EE"/>
              </a:solidFill>
              <a:latin typeface="Century Gothic"/>
              <a:ea typeface="Century Gothic"/>
              <a:cs typeface="Century Gothic"/>
              <a:sym typeface="Century Gothic"/>
            </a:endParaRPr>
          </a:p>
        </p:txBody>
      </p:sp>
      <p:pic>
        <p:nvPicPr>
          <p:cNvPr id="113" name="Shape 113"/>
          <p:cNvPicPr preferRelativeResize="0"/>
          <p:nvPr/>
        </p:nvPicPr>
        <p:blipFill rotWithShape="1">
          <a:blip r:embed="rId5" cstate="email">
            <a:alphaModFix/>
            <a:extLst>
              <a:ext uri="{28A0092B-C50C-407E-A947-70E740481C1C}">
                <a14:useLocalDpi xmlns:a14="http://schemas.microsoft.com/office/drawing/2010/main"/>
              </a:ext>
            </a:extLst>
          </a:blip>
          <a:srcRect/>
          <a:stretch/>
        </p:blipFill>
        <p:spPr>
          <a:xfrm>
            <a:off x="418145" y="1203632"/>
            <a:ext cx="600600" cy="600599"/>
          </a:xfrm>
          <a:prstGeom prst="rect">
            <a:avLst/>
          </a:prstGeom>
          <a:noFill/>
          <a:ln>
            <a:noFill/>
          </a:ln>
        </p:spPr>
      </p:pic>
      <p:pic>
        <p:nvPicPr>
          <p:cNvPr id="114" name="Shape 114"/>
          <p:cNvPicPr preferRelativeResize="0"/>
          <p:nvPr/>
        </p:nvPicPr>
        <p:blipFill rotWithShape="1">
          <a:blip r:embed="rId6" cstate="email">
            <a:alphaModFix/>
            <a:extLst>
              <a:ext uri="{28A0092B-C50C-407E-A947-70E740481C1C}">
                <a14:useLocalDpi xmlns:a14="http://schemas.microsoft.com/office/drawing/2010/main"/>
              </a:ext>
            </a:extLst>
          </a:blip>
          <a:srcRect/>
          <a:stretch/>
        </p:blipFill>
        <p:spPr>
          <a:xfrm>
            <a:off x="1804276" y="1203632"/>
            <a:ext cx="600600" cy="600599"/>
          </a:xfrm>
          <a:prstGeom prst="rect">
            <a:avLst/>
          </a:prstGeom>
          <a:noFill/>
          <a:ln>
            <a:noFill/>
          </a:ln>
        </p:spPr>
      </p:pic>
      <p:pic>
        <p:nvPicPr>
          <p:cNvPr id="115" name="Shape 115"/>
          <p:cNvPicPr preferRelativeResize="0"/>
          <p:nvPr/>
        </p:nvPicPr>
        <p:blipFill rotWithShape="1">
          <a:blip r:embed="rId7" cstate="email">
            <a:alphaModFix/>
            <a:extLst>
              <a:ext uri="{28A0092B-C50C-407E-A947-70E740481C1C}">
                <a14:useLocalDpi xmlns:a14="http://schemas.microsoft.com/office/drawing/2010/main"/>
              </a:ext>
            </a:extLst>
          </a:blip>
          <a:srcRect/>
          <a:stretch/>
        </p:blipFill>
        <p:spPr>
          <a:xfrm>
            <a:off x="3190407" y="1070882"/>
            <a:ext cx="866100" cy="866099"/>
          </a:xfrm>
          <a:prstGeom prst="rect">
            <a:avLst/>
          </a:prstGeom>
          <a:noFill/>
          <a:ln>
            <a:noFill/>
          </a:ln>
        </p:spPr>
      </p:pic>
      <p:pic>
        <p:nvPicPr>
          <p:cNvPr id="116" name="Shape 116"/>
          <p:cNvPicPr preferRelativeResize="0"/>
          <p:nvPr/>
        </p:nvPicPr>
        <p:blipFill rotWithShape="1">
          <a:blip r:embed="rId8" cstate="email">
            <a:alphaModFix/>
            <a:extLst>
              <a:ext uri="{28A0092B-C50C-407E-A947-70E740481C1C}">
                <a14:useLocalDpi xmlns:a14="http://schemas.microsoft.com/office/drawing/2010/main"/>
              </a:ext>
            </a:extLst>
          </a:blip>
          <a:srcRect/>
          <a:stretch/>
        </p:blipFill>
        <p:spPr>
          <a:xfrm>
            <a:off x="4842038" y="1063832"/>
            <a:ext cx="880200" cy="880199"/>
          </a:xfrm>
          <a:prstGeom prst="rect">
            <a:avLst/>
          </a:prstGeom>
          <a:noFill/>
          <a:ln>
            <a:noFill/>
          </a:ln>
        </p:spPr>
      </p:pic>
      <p:pic>
        <p:nvPicPr>
          <p:cNvPr id="117" name="Shape 117"/>
          <p:cNvPicPr preferRelativeResize="0"/>
          <p:nvPr/>
        </p:nvPicPr>
        <p:blipFill rotWithShape="1">
          <a:blip r:embed="rId9" cstate="email">
            <a:alphaModFix/>
            <a:extLst>
              <a:ext uri="{28A0092B-C50C-407E-A947-70E740481C1C}">
                <a14:useLocalDpi xmlns:a14="http://schemas.microsoft.com/office/drawing/2010/main"/>
              </a:ext>
            </a:extLst>
          </a:blip>
          <a:srcRect/>
          <a:stretch/>
        </p:blipFill>
        <p:spPr>
          <a:xfrm>
            <a:off x="6507769" y="1160882"/>
            <a:ext cx="686100" cy="686099"/>
          </a:xfrm>
          <a:prstGeom prst="rect">
            <a:avLst/>
          </a:prstGeom>
          <a:noFill/>
          <a:ln>
            <a:noFill/>
          </a:ln>
        </p:spPr>
      </p:pic>
      <p:pic>
        <p:nvPicPr>
          <p:cNvPr id="118" name="Shape 118"/>
          <p:cNvPicPr preferRelativeResize="0"/>
          <p:nvPr/>
        </p:nvPicPr>
        <p:blipFill>
          <a:blip r:embed="rId10" cstate="email">
            <a:alphaModFix/>
            <a:extLst>
              <a:ext uri="{28A0092B-C50C-407E-A947-70E740481C1C}">
                <a14:useLocalDpi xmlns:a14="http://schemas.microsoft.com/office/drawing/2010/main"/>
              </a:ext>
            </a:extLst>
          </a:blip>
          <a:stretch>
            <a:fillRect/>
          </a:stretch>
        </p:blipFill>
        <p:spPr>
          <a:xfrm>
            <a:off x="1435751" y="3717604"/>
            <a:ext cx="1123201" cy="246835"/>
          </a:xfrm>
          <a:prstGeom prst="rect">
            <a:avLst/>
          </a:prstGeom>
          <a:noFill/>
          <a:ln>
            <a:noFill/>
          </a:ln>
        </p:spPr>
      </p:pic>
      <p:sp>
        <p:nvSpPr>
          <p:cNvPr id="119" name="Shape 119"/>
          <p:cNvSpPr txBox="1">
            <a:spLocks noGrp="1"/>
          </p:cNvSpPr>
          <p:nvPr>
            <p:ph type="sldNum" idx="12"/>
          </p:nvPr>
        </p:nvSpPr>
        <p:spPr>
          <a:xfrm>
            <a:off x="8556783" y="4749850"/>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US"/>
              <a:t>3</a:t>
            </a:fld>
            <a:endParaRPr lang="en-US"/>
          </a:p>
        </p:txBody>
      </p:sp>
      <p:pic>
        <p:nvPicPr>
          <p:cNvPr id="120" name="Shape 120"/>
          <p:cNvPicPr preferRelativeResize="0"/>
          <p:nvPr/>
        </p:nvPicPr>
        <p:blipFill rotWithShape="1">
          <a:blip r:embed="rId11">
            <a:alphaModFix/>
          </a:blip>
          <a:srcRect/>
          <a:stretch/>
        </p:blipFill>
        <p:spPr>
          <a:xfrm>
            <a:off x="2829159" y="3717572"/>
            <a:ext cx="1555200" cy="246900"/>
          </a:xfrm>
          <a:prstGeom prst="rect">
            <a:avLst/>
          </a:prstGeom>
          <a:noFill/>
          <a:ln>
            <a:noFill/>
          </a:ln>
        </p:spPr>
      </p:pic>
      <p:cxnSp>
        <p:nvCxnSpPr>
          <p:cNvPr id="121" name="Shape 121"/>
          <p:cNvCxnSpPr/>
          <p:nvPr/>
        </p:nvCxnSpPr>
        <p:spPr>
          <a:xfrm>
            <a:off x="7695596" y="2206659"/>
            <a:ext cx="1253700" cy="0"/>
          </a:xfrm>
          <a:prstGeom prst="straightConnector1">
            <a:avLst/>
          </a:prstGeom>
          <a:noFill/>
          <a:ln w="9525" cap="flat" cmpd="sng">
            <a:solidFill>
              <a:srgbClr val="BFBFBF"/>
            </a:solidFill>
            <a:prstDash val="solid"/>
            <a:round/>
            <a:headEnd type="none" w="med" len="med"/>
            <a:tailEnd type="none" w="med" len="med"/>
          </a:ln>
        </p:spPr>
      </p:cxnSp>
      <p:sp>
        <p:nvSpPr>
          <p:cNvPr id="122" name="Shape 122"/>
          <p:cNvSpPr txBox="1"/>
          <p:nvPr/>
        </p:nvSpPr>
        <p:spPr>
          <a:xfrm>
            <a:off x="7604096" y="1789825"/>
            <a:ext cx="1436700" cy="369300"/>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595959"/>
              </a:buClr>
              <a:buSzPct val="25000"/>
              <a:buFont typeface="Century Gothic"/>
              <a:buNone/>
            </a:pPr>
            <a:r>
              <a:rPr lang="en-US" sz="1800" b="1">
                <a:solidFill>
                  <a:srgbClr val="595959"/>
                </a:solidFill>
                <a:latin typeface="Century Gothic"/>
                <a:ea typeface="Century Gothic"/>
                <a:cs typeface="Century Gothic"/>
                <a:sym typeface="Century Gothic"/>
              </a:rPr>
              <a:t>Web</a:t>
            </a:r>
          </a:p>
        </p:txBody>
      </p:sp>
      <p:sp>
        <p:nvSpPr>
          <p:cNvPr id="123" name="Shape 123"/>
          <p:cNvSpPr txBox="1"/>
          <p:nvPr/>
        </p:nvSpPr>
        <p:spPr>
          <a:xfrm>
            <a:off x="7559246" y="2243424"/>
            <a:ext cx="1526400" cy="1163400"/>
          </a:xfrm>
          <a:prstGeom prst="rect">
            <a:avLst/>
          </a:prstGeom>
          <a:noFill/>
          <a:ln>
            <a:noFill/>
          </a:ln>
        </p:spPr>
        <p:txBody>
          <a:bodyPr lIns="68575" tIns="34275" rIns="68575" bIns="34275" anchor="t" anchorCtr="0">
            <a:noAutofit/>
          </a:bodyPr>
          <a:lstStyle/>
          <a:p>
            <a:pPr marL="0" marR="0" lvl="0" indent="0" algn="ctr" rtl="0">
              <a:lnSpc>
                <a:spcPct val="90000"/>
              </a:lnSpc>
              <a:spcBef>
                <a:spcPts val="0"/>
              </a:spcBef>
              <a:spcAft>
                <a:spcPts val="0"/>
              </a:spcAft>
              <a:buClr>
                <a:srgbClr val="595959"/>
              </a:buClr>
              <a:buSzPct val="25000"/>
              <a:buFont typeface="Arial"/>
              <a:buNone/>
            </a:pPr>
            <a:r>
              <a:rPr lang="zh-CN" altLang="en-US" sz="1050" dirty="0" smtClean="0">
                <a:solidFill>
                  <a:srgbClr val="595959"/>
                </a:solidFill>
                <a:latin typeface="Century Gothic"/>
                <a:ea typeface="Century Gothic"/>
                <a:cs typeface="Century Gothic"/>
                <a:sym typeface="Century Gothic"/>
              </a:rPr>
              <a:t>我们正在为未来的万网、移动网络、无服务器网络及物联网的应用提供应用研发框架</a:t>
            </a:r>
            <a:r>
              <a:rPr lang="en-US" sz="1050" dirty="0" smtClean="0">
                <a:solidFill>
                  <a:srgbClr val="595959"/>
                </a:solidFill>
                <a:latin typeface="Century Gothic"/>
                <a:ea typeface="Century Gothic"/>
                <a:cs typeface="Century Gothic"/>
                <a:sym typeface="Century Gothic"/>
              </a:rPr>
              <a:t>.</a:t>
            </a:r>
            <a:endParaRPr lang="en-US" sz="1050" dirty="0">
              <a:solidFill>
                <a:srgbClr val="595959"/>
              </a:solidFill>
              <a:latin typeface="Century Gothic"/>
              <a:ea typeface="Century Gothic"/>
              <a:cs typeface="Century Gothic"/>
              <a:sym typeface="Century Gothic"/>
            </a:endParaRPr>
          </a:p>
        </p:txBody>
      </p:sp>
      <p:pic>
        <p:nvPicPr>
          <p:cNvPr id="124" name="Shape 124" descr="ico_web.png"/>
          <p:cNvPicPr preferRelativeResize="0"/>
          <p:nvPr/>
        </p:nvPicPr>
        <p:blipFill>
          <a:blip r:embed="rId12" cstate="email">
            <a:alphaModFix/>
            <a:extLst>
              <a:ext uri="{28A0092B-C50C-407E-A947-70E740481C1C}">
                <a14:useLocalDpi xmlns:a14="http://schemas.microsoft.com/office/drawing/2010/main"/>
              </a:ext>
            </a:extLst>
          </a:blip>
          <a:stretch>
            <a:fillRect/>
          </a:stretch>
        </p:blipFill>
        <p:spPr>
          <a:xfrm>
            <a:off x="7979400" y="1160882"/>
            <a:ext cx="686100" cy="686099"/>
          </a:xfrm>
          <a:prstGeom prst="rect">
            <a:avLst/>
          </a:prstGeom>
          <a:noFill/>
          <a:ln>
            <a:noFill/>
          </a:ln>
        </p:spPr>
      </p:pic>
      <p:pic>
        <p:nvPicPr>
          <p:cNvPr id="125" name="Shape 125"/>
          <p:cNvPicPr preferRelativeResize="0"/>
          <p:nvPr/>
        </p:nvPicPr>
        <p:blipFill>
          <a:blip r:embed="rId13" cstate="email">
            <a:alphaModFix/>
            <a:extLst>
              <a:ext uri="{28A0092B-C50C-407E-A947-70E740481C1C}">
                <a14:useLocalDpi xmlns:a14="http://schemas.microsoft.com/office/drawing/2010/main"/>
              </a:ext>
            </a:extLst>
          </a:blip>
          <a:stretch>
            <a:fillRect/>
          </a:stretch>
        </p:blipFill>
        <p:spPr>
          <a:xfrm>
            <a:off x="6028450" y="3722181"/>
            <a:ext cx="1526400" cy="328168"/>
          </a:xfrm>
          <a:prstGeom prst="rect">
            <a:avLst/>
          </a:prstGeom>
          <a:noFill/>
          <a:ln>
            <a:noFill/>
          </a:ln>
        </p:spPr>
      </p:pic>
      <p:pic>
        <p:nvPicPr>
          <p:cNvPr id="126" name="Shape 126"/>
          <p:cNvPicPr preferRelativeResize="0"/>
          <p:nvPr/>
        </p:nvPicPr>
        <p:blipFill>
          <a:blip r:embed="rId14" cstate="email">
            <a:alphaModFix/>
            <a:extLst>
              <a:ext uri="{28A0092B-C50C-407E-A947-70E740481C1C}">
                <a14:useLocalDpi xmlns:a14="http://schemas.microsoft.com/office/drawing/2010/main"/>
              </a:ext>
            </a:extLst>
          </a:blip>
          <a:stretch>
            <a:fillRect/>
          </a:stretch>
        </p:blipFill>
        <p:spPr>
          <a:xfrm>
            <a:off x="7882349" y="3571421"/>
            <a:ext cx="880198" cy="539201"/>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06"/>
        <p:cNvGrpSpPr/>
        <p:nvPr/>
      </p:nvGrpSpPr>
      <p:grpSpPr>
        <a:xfrm>
          <a:off x="0" y="0"/>
          <a:ext cx="0" cy="0"/>
          <a:chOff x="0" y="0"/>
          <a:chExt cx="0" cy="0"/>
        </a:xfrm>
      </p:grpSpPr>
      <p:sp>
        <p:nvSpPr>
          <p:cNvPr id="407" name="Shape 407"/>
          <p:cNvSpPr txBox="1">
            <a:spLocks noGrp="1"/>
          </p:cNvSpPr>
          <p:nvPr>
            <p:ph type="title"/>
          </p:nvPr>
        </p:nvSpPr>
        <p:spPr>
          <a:xfrm>
            <a:off x="164468" y="96346"/>
            <a:ext cx="8755500" cy="674400"/>
          </a:xfrm>
          <a:prstGeom prst="rect">
            <a:avLst/>
          </a:prstGeom>
          <a:noFill/>
          <a:ln>
            <a:noFill/>
          </a:ln>
        </p:spPr>
        <p:txBody>
          <a:bodyPr lIns="121900" tIns="121900" rIns="121900" bIns="121900" anchor="ctr" anchorCtr="0">
            <a:noAutofit/>
          </a:bodyPr>
          <a:lstStyle/>
          <a:p>
            <a:pPr marL="0" marR="0" lvl="0" indent="0" algn="l" rtl="0">
              <a:lnSpc>
                <a:spcPct val="100000"/>
              </a:lnSpc>
              <a:spcBef>
                <a:spcPts val="0"/>
              </a:spcBef>
              <a:spcAft>
                <a:spcPts val="0"/>
              </a:spcAft>
              <a:buClr>
                <a:srgbClr val="FFFFFF"/>
              </a:buClr>
              <a:buSzPct val="25000"/>
              <a:buFont typeface="Helvetica Neue"/>
              <a:buNone/>
            </a:pPr>
            <a:r>
              <a:rPr lang="en-US" sz="2600" b="0" i="0" u="none" strike="noStrike" cap="none" dirty="0" err="1">
                <a:solidFill>
                  <a:srgbClr val="FFFFFF"/>
                </a:solidFill>
                <a:latin typeface="Century Gothic"/>
                <a:ea typeface="Century Gothic"/>
                <a:cs typeface="Century Gothic"/>
                <a:sym typeface="Century Gothic"/>
              </a:rPr>
              <a:t>Kubernetes</a:t>
            </a:r>
            <a:r>
              <a:rPr lang="en-US" sz="2600" b="0" i="0" u="none" strike="noStrike" cap="none" dirty="0">
                <a:solidFill>
                  <a:srgbClr val="FFFFFF"/>
                </a:solidFill>
                <a:latin typeface="Century Gothic"/>
                <a:ea typeface="Century Gothic"/>
                <a:cs typeface="Century Gothic"/>
                <a:sym typeface="Century Gothic"/>
              </a:rPr>
              <a:t> </a:t>
            </a:r>
            <a:r>
              <a:rPr lang="zh-CN" altLang="en-US" sz="2600" b="0" i="0" u="none" strike="noStrike" cap="none" dirty="0" smtClean="0">
                <a:solidFill>
                  <a:srgbClr val="FFFFFF"/>
                </a:solidFill>
                <a:latin typeface="Century Gothic"/>
                <a:ea typeface="Century Gothic"/>
                <a:cs typeface="Century Gothic"/>
                <a:sym typeface="Century Gothic"/>
              </a:rPr>
              <a:t>管理服务提供商</a:t>
            </a:r>
            <a:endParaRPr lang="en-US" sz="2600" b="0" i="0" u="none" strike="noStrike" cap="none" dirty="0">
              <a:solidFill>
                <a:srgbClr val="FFFFFF"/>
              </a:solidFill>
              <a:latin typeface="Century Gothic"/>
              <a:ea typeface="Century Gothic"/>
              <a:cs typeface="Century Gothic"/>
              <a:sym typeface="Century Gothic"/>
            </a:endParaRPr>
          </a:p>
        </p:txBody>
      </p:sp>
      <p:sp>
        <p:nvSpPr>
          <p:cNvPr id="408" name="Shape 408"/>
          <p:cNvSpPr txBox="1">
            <a:spLocks noGrp="1"/>
          </p:cNvSpPr>
          <p:nvPr>
            <p:ph type="body" idx="1"/>
          </p:nvPr>
        </p:nvSpPr>
        <p:spPr>
          <a:xfrm>
            <a:off x="237575" y="974225"/>
            <a:ext cx="8682600" cy="3717900"/>
          </a:xfrm>
          <a:prstGeom prst="rect">
            <a:avLst/>
          </a:prstGeom>
          <a:noFill/>
          <a:ln>
            <a:noFill/>
          </a:ln>
        </p:spPr>
        <p:txBody>
          <a:bodyPr lIns="121900" tIns="121900" rIns="121900" bIns="121900" anchor="t" anchorCtr="0">
            <a:noAutofit/>
          </a:bodyPr>
          <a:lstStyle/>
          <a:p>
            <a:pPr marL="241300" lvl="0" indent="0">
              <a:spcBef>
                <a:spcPts val="0"/>
              </a:spcBef>
              <a:buSzPct val="51350"/>
              <a:buNone/>
            </a:pPr>
            <a:r>
              <a:rPr lang="zh-CN" altLang="en-US" sz="1800" dirty="0" smtClean="0">
                <a:highlight>
                  <a:srgbClr val="FFFFFF"/>
                </a:highlight>
              </a:rPr>
              <a:t>是一批经过严格审查的</a:t>
            </a:r>
            <a:r>
              <a:rPr lang="en-US" altLang="zh-CN" sz="1800" dirty="0" err="1" smtClean="0">
                <a:highlight>
                  <a:srgbClr val="FFFFFF"/>
                </a:highlight>
              </a:rPr>
              <a:t>Kuberne</a:t>
            </a:r>
            <a:r>
              <a:rPr lang="zh-CN" altLang="en-US" sz="1800" dirty="0" smtClean="0">
                <a:highlight>
                  <a:srgbClr val="FFFFFF"/>
                </a:highlight>
              </a:rPr>
              <a:t>服务提供商，必须具备丰富的服务经验，包括曾经为其它企业进行过</a:t>
            </a:r>
            <a:r>
              <a:rPr lang="en-US" altLang="zh-CN" sz="1800" dirty="0" err="1" smtClean="0">
                <a:highlight>
                  <a:srgbClr val="FFFFFF"/>
                </a:highlight>
              </a:rPr>
              <a:t>Kubernetes</a:t>
            </a:r>
            <a:r>
              <a:rPr lang="zh-CN" altLang="en-US" sz="1800" dirty="0" smtClean="0">
                <a:highlight>
                  <a:srgbClr val="FFFFFF"/>
                </a:highlight>
              </a:rPr>
              <a:t>支持、咨询</a:t>
            </a:r>
            <a:r>
              <a:rPr lang="zh-CN" altLang="en-US" sz="1800" dirty="0">
                <a:highlight>
                  <a:srgbClr val="FFFFFF"/>
                </a:highlight>
              </a:rPr>
              <a:t>、</a:t>
            </a:r>
            <a:r>
              <a:rPr lang="zh-CN" altLang="en-US" sz="1800" dirty="0" smtClean="0">
                <a:highlight>
                  <a:srgbClr val="FFFFFF"/>
                </a:highlight>
              </a:rPr>
              <a:t>专业服务或培训等工作。</a:t>
            </a:r>
          </a:p>
          <a:p>
            <a:pPr marL="241300" lvl="0" indent="0">
              <a:spcBef>
                <a:spcPts val="0"/>
              </a:spcBef>
              <a:buSzPct val="51350"/>
              <a:buNone/>
            </a:pPr>
            <a:endParaRPr lang="zh-CN" altLang="en-US" sz="1800" dirty="0" smtClean="0"/>
          </a:p>
          <a:p>
            <a:pPr marL="457200" marR="0" lvl="0" indent="-215900" algn="l" rtl="0">
              <a:lnSpc>
                <a:spcPct val="100000"/>
              </a:lnSpc>
              <a:spcBef>
                <a:spcPts val="0"/>
              </a:spcBef>
              <a:spcAft>
                <a:spcPts val="0"/>
              </a:spcAft>
              <a:buClr>
                <a:srgbClr val="446CA9"/>
              </a:buClr>
              <a:buSzPct val="51350"/>
              <a:buFont typeface="Arial"/>
              <a:buChar char="•"/>
            </a:pPr>
            <a:r>
              <a:rPr lang="zh-CN" altLang="en-US" sz="2000" dirty="0" smtClean="0"/>
              <a:t>利益</a:t>
            </a:r>
            <a:endParaRPr lang="en-US" sz="2000" dirty="0" smtClean="0"/>
          </a:p>
          <a:p>
            <a:pPr marL="1003300" lvl="1" indent="-203199" rtl="0">
              <a:spcBef>
                <a:spcPts val="700"/>
              </a:spcBef>
              <a:buClr>
                <a:srgbClr val="446CA9"/>
              </a:buClr>
              <a:buSzPct val="65516"/>
              <a:buFont typeface="Arial"/>
              <a:buChar char="–"/>
            </a:pPr>
            <a:r>
              <a:rPr lang="zh-CN" altLang="en-US" sz="1400" dirty="0" smtClean="0"/>
              <a:t>置顶网站页面</a:t>
            </a:r>
            <a:r>
              <a:rPr lang="en-US" sz="1400" dirty="0" smtClean="0"/>
              <a:t> </a:t>
            </a:r>
            <a:r>
              <a:rPr lang="en-US" sz="1400" u="sng" dirty="0" smtClean="0">
                <a:solidFill>
                  <a:schemeClr val="hlink"/>
                </a:solidFill>
                <a:hlinkClick r:id="rId3"/>
              </a:rPr>
              <a:t>https://kubernetes.io/partners/</a:t>
            </a:r>
            <a:r>
              <a:rPr lang="en-US" sz="1400" dirty="0" smtClean="0"/>
              <a:t> </a:t>
            </a:r>
          </a:p>
          <a:p>
            <a:pPr marL="1003300" lvl="1" indent="-203199" rtl="0">
              <a:spcBef>
                <a:spcPts val="700"/>
              </a:spcBef>
              <a:buClr>
                <a:srgbClr val="446CA9"/>
              </a:buClr>
              <a:buSzPct val="65516"/>
              <a:buFont typeface="Arial"/>
              <a:buChar char="–"/>
            </a:pPr>
            <a:r>
              <a:rPr lang="zh-CN" altLang="en-US" sz="1400" dirty="0" smtClean="0"/>
              <a:t>每月与原生云项目领导者们，专家监督委员会，及管委会代表们的专属例会</a:t>
            </a:r>
          </a:p>
          <a:p>
            <a:pPr marL="1003300" lvl="1" indent="-203199" rtl="0">
              <a:spcBef>
                <a:spcPts val="700"/>
              </a:spcBef>
              <a:buClr>
                <a:srgbClr val="446CA9"/>
              </a:buClr>
              <a:buSzPct val="65516"/>
              <a:buFont typeface="Arial"/>
              <a:buChar char="–"/>
            </a:pPr>
            <a:r>
              <a:rPr lang="zh-CN" altLang="en-US" sz="1400" dirty="0" smtClean="0"/>
              <a:t>获取寻求技术支持的用户名单</a:t>
            </a:r>
            <a:endParaRPr lang="en-US" sz="1400" dirty="0" smtClean="0"/>
          </a:p>
          <a:p>
            <a:pPr marL="457200" marR="0" lvl="0" indent="-215900" algn="l" rtl="0">
              <a:lnSpc>
                <a:spcPct val="100000"/>
              </a:lnSpc>
              <a:spcBef>
                <a:spcPts val="0"/>
              </a:spcBef>
              <a:spcAft>
                <a:spcPts val="0"/>
              </a:spcAft>
              <a:buClr>
                <a:srgbClr val="446CA9"/>
              </a:buClr>
              <a:buSzPct val="51350"/>
              <a:buFont typeface="Arial"/>
              <a:buChar char="•"/>
            </a:pPr>
            <a:r>
              <a:rPr lang="zh-CN" altLang="en-US" sz="2000" b="0" i="0" u="none" strike="noStrike" cap="none" dirty="0" smtClean="0">
                <a:solidFill>
                  <a:srgbClr val="595959"/>
                </a:solidFill>
                <a:latin typeface="Century Gothic"/>
                <a:ea typeface="Century Gothic"/>
                <a:cs typeface="Century Gothic"/>
                <a:sym typeface="Century Gothic"/>
              </a:rPr>
              <a:t>要求</a:t>
            </a:r>
            <a:r>
              <a:rPr lang="en-US" sz="2000" b="0" i="0" u="none" strike="noStrike" cap="none" dirty="0" smtClean="0">
                <a:solidFill>
                  <a:srgbClr val="595959"/>
                </a:solidFill>
                <a:latin typeface="Century Gothic"/>
                <a:ea typeface="Century Gothic"/>
                <a:cs typeface="Century Gothic"/>
                <a:sym typeface="Century Gothic"/>
              </a:rPr>
              <a:t>:</a:t>
            </a:r>
          </a:p>
          <a:p>
            <a:pPr marL="1003300" lvl="1" indent="-203199" rtl="0">
              <a:spcBef>
                <a:spcPts val="700"/>
              </a:spcBef>
              <a:buClr>
                <a:srgbClr val="446CA9"/>
              </a:buClr>
              <a:buSzPct val="65516"/>
              <a:buFont typeface="Arial"/>
              <a:buChar char="–"/>
            </a:pPr>
            <a:r>
              <a:rPr lang="zh-CN" altLang="en-US" sz="1400" dirty="0" smtClean="0"/>
              <a:t>三个以上认证工程师</a:t>
            </a:r>
          </a:p>
          <a:p>
            <a:pPr marL="1003300" lvl="1" indent="-203199" rtl="0">
              <a:spcBef>
                <a:spcPts val="700"/>
              </a:spcBef>
              <a:buClr>
                <a:srgbClr val="446CA9"/>
              </a:buClr>
              <a:buSzPct val="65516"/>
              <a:buFont typeface="Arial"/>
              <a:buChar char="–"/>
            </a:pPr>
            <a:r>
              <a:rPr lang="zh-CN" altLang="en-US" sz="1400" dirty="0" smtClean="0"/>
              <a:t>在</a:t>
            </a:r>
            <a:r>
              <a:rPr lang="en-US" altLang="zh-CN" sz="1400" dirty="0" err="1" smtClean="0"/>
              <a:t>Kubernetes</a:t>
            </a:r>
            <a:r>
              <a:rPr lang="zh-CN" altLang="en-US" sz="1400" dirty="0" smtClean="0"/>
              <a:t>社区表现积极，包括作出积极的技术贡献</a:t>
            </a:r>
            <a:endParaRPr lang="en-US" sz="1400" dirty="0"/>
          </a:p>
          <a:p>
            <a:pPr marL="1003300" lvl="1" indent="-203199" rtl="0">
              <a:spcBef>
                <a:spcPts val="700"/>
              </a:spcBef>
              <a:buClr>
                <a:srgbClr val="446CA9"/>
              </a:buClr>
              <a:buSzPct val="65516"/>
              <a:buFont typeface="Arial"/>
              <a:buChar char="–"/>
            </a:pPr>
            <a:r>
              <a:rPr lang="zh-CN" altLang="en-US" sz="1400" dirty="0" smtClean="0"/>
              <a:t>具有适合为企业用户提供支持的业务模式</a:t>
            </a:r>
          </a:p>
          <a:p>
            <a:pPr marL="0" lvl="0" indent="0">
              <a:lnSpc>
                <a:spcPct val="115000"/>
              </a:lnSpc>
              <a:spcBef>
                <a:spcPts val="700"/>
              </a:spcBef>
              <a:buNone/>
            </a:pPr>
            <a:r>
              <a:rPr lang="en-US" altLang="zh-CN" sz="1600" b="1" u="sng" dirty="0">
                <a:solidFill>
                  <a:schemeClr val="hlink"/>
                </a:solidFill>
                <a:hlinkClick r:id="rId4"/>
              </a:rPr>
              <a:t>https://www.cncf.io/certification/kcsp/</a:t>
            </a:r>
            <a:r>
              <a:rPr lang="en-US" altLang="zh-CN" sz="1600" b="1" dirty="0"/>
              <a:t> </a:t>
            </a:r>
          </a:p>
        </p:txBody>
      </p:sp>
      <p:sp>
        <p:nvSpPr>
          <p:cNvPr id="409" name="Shape 409"/>
          <p:cNvSpPr txBox="1">
            <a:spLocks noGrp="1"/>
          </p:cNvSpPr>
          <p:nvPr>
            <p:ph type="sldNum" idx="12"/>
          </p:nvPr>
        </p:nvSpPr>
        <p:spPr>
          <a:xfrm>
            <a:off x="8556783" y="4749850"/>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US"/>
              <a:t>30</a:t>
            </a:fld>
            <a:endParaRPr lang="en-US"/>
          </a:p>
        </p:txBody>
      </p:sp>
      <p:pic>
        <p:nvPicPr>
          <p:cNvPr id="6" name="Shape 674"/>
          <p:cNvPicPr preferRelativeResize="0"/>
          <p:nvPr/>
        </p:nvPicPr>
        <p:blipFill>
          <a:blip r:embed="rId5">
            <a:alphaModFix/>
          </a:blip>
          <a:stretch>
            <a:fillRect/>
          </a:stretch>
        </p:blipFill>
        <p:spPr>
          <a:xfrm>
            <a:off x="7610575" y="2177375"/>
            <a:ext cx="1449401" cy="1449400"/>
          </a:xfrm>
          <a:prstGeom prst="rect">
            <a:avLst/>
          </a:prstGeom>
          <a:noFill/>
          <a:ln>
            <a:noFill/>
          </a:ln>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916"/>
        <p:cNvGrpSpPr/>
        <p:nvPr/>
      </p:nvGrpSpPr>
      <p:grpSpPr>
        <a:xfrm>
          <a:off x="0" y="0"/>
          <a:ext cx="0" cy="0"/>
          <a:chOff x="0" y="0"/>
          <a:chExt cx="0" cy="0"/>
        </a:xfrm>
      </p:grpSpPr>
      <p:sp>
        <p:nvSpPr>
          <p:cNvPr id="938" name="Shape 938"/>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US"/>
              <a:t>31</a:t>
            </a:fld>
            <a:endParaRPr/>
          </a:p>
        </p:txBody>
      </p:sp>
      <p:sp>
        <p:nvSpPr>
          <p:cNvPr id="917" name="Shape 917"/>
          <p:cNvSpPr txBox="1">
            <a:spLocks noGrp="1"/>
          </p:cNvSpPr>
          <p:nvPr>
            <p:ph type="title"/>
          </p:nvPr>
        </p:nvSpPr>
        <p:spPr>
          <a:prstGeom prst="rect">
            <a:avLst/>
          </a:prstGeom>
        </p:spPr>
        <p:txBody>
          <a:bodyPr spcFirstLastPara="1" wrap="square" lIns="91425" tIns="91425" rIns="91425" bIns="91425" anchor="t" anchorCtr="0">
            <a:noAutofit/>
          </a:bodyPr>
          <a:lstStyle/>
          <a:p>
            <a:pPr lvl="0"/>
            <a:r>
              <a:rPr lang="en-US" dirty="0" smtClean="0"/>
              <a:t>39 </a:t>
            </a:r>
            <a:r>
              <a:rPr lang="zh-CN" altLang="en-US" dirty="0" smtClean="0"/>
              <a:t>家</a:t>
            </a:r>
            <a:r>
              <a:rPr lang="en-US" altLang="zh-CN" dirty="0"/>
              <a:t>KCSP </a:t>
            </a:r>
            <a:r>
              <a:rPr lang="zh-CN" altLang="en-US" dirty="0"/>
              <a:t>伙伴</a:t>
            </a:r>
            <a:endParaRPr dirty="0"/>
          </a:p>
        </p:txBody>
      </p:sp>
      <p:pic>
        <p:nvPicPr>
          <p:cNvPr id="918" name="Shape 918"/>
          <p:cNvPicPr preferRelativeResize="0"/>
          <p:nvPr/>
        </p:nvPicPr>
        <p:blipFill rotWithShape="1">
          <a:blip r:embed="rId3">
            <a:alphaModFix/>
          </a:blip>
          <a:srcRect t="24494" b="18273"/>
          <a:stretch/>
        </p:blipFill>
        <p:spPr>
          <a:xfrm>
            <a:off x="182250" y="1151094"/>
            <a:ext cx="1014825" cy="528019"/>
          </a:xfrm>
          <a:prstGeom prst="rect">
            <a:avLst/>
          </a:prstGeom>
          <a:noFill/>
          <a:ln>
            <a:noFill/>
          </a:ln>
        </p:spPr>
      </p:pic>
      <p:pic>
        <p:nvPicPr>
          <p:cNvPr id="919" name="Shape 919"/>
          <p:cNvPicPr preferRelativeResize="0"/>
          <p:nvPr/>
        </p:nvPicPr>
        <p:blipFill rotWithShape="1">
          <a:blip r:embed="rId4">
            <a:alphaModFix/>
          </a:blip>
          <a:srcRect t="23546" b="19564"/>
          <a:stretch/>
        </p:blipFill>
        <p:spPr>
          <a:xfrm>
            <a:off x="2559665" y="1180277"/>
            <a:ext cx="908075" cy="469652"/>
          </a:xfrm>
          <a:prstGeom prst="rect">
            <a:avLst/>
          </a:prstGeom>
          <a:noFill/>
          <a:ln>
            <a:noFill/>
          </a:ln>
        </p:spPr>
      </p:pic>
      <p:pic>
        <p:nvPicPr>
          <p:cNvPr id="920" name="Shape 920"/>
          <p:cNvPicPr preferRelativeResize="0"/>
          <p:nvPr/>
        </p:nvPicPr>
        <p:blipFill rotWithShape="1">
          <a:blip r:embed="rId5">
            <a:alphaModFix/>
          </a:blip>
          <a:srcRect t="35366" b="36015"/>
          <a:stretch/>
        </p:blipFill>
        <p:spPr>
          <a:xfrm>
            <a:off x="3652695" y="1231707"/>
            <a:ext cx="1409850" cy="366792"/>
          </a:xfrm>
          <a:prstGeom prst="rect">
            <a:avLst/>
          </a:prstGeom>
          <a:noFill/>
          <a:ln>
            <a:noFill/>
          </a:ln>
        </p:spPr>
      </p:pic>
      <p:pic>
        <p:nvPicPr>
          <p:cNvPr id="921" name="Shape 921"/>
          <p:cNvPicPr preferRelativeResize="0"/>
          <p:nvPr/>
        </p:nvPicPr>
        <p:blipFill rotWithShape="1">
          <a:blip r:embed="rId6">
            <a:alphaModFix/>
          </a:blip>
          <a:srcRect l="16708" t="15422" r="15036" b="18527"/>
          <a:stretch/>
        </p:blipFill>
        <p:spPr>
          <a:xfrm>
            <a:off x="6139664" y="1104022"/>
            <a:ext cx="707200" cy="622162"/>
          </a:xfrm>
          <a:prstGeom prst="rect">
            <a:avLst/>
          </a:prstGeom>
          <a:noFill/>
          <a:ln>
            <a:noFill/>
          </a:ln>
        </p:spPr>
      </p:pic>
      <p:pic>
        <p:nvPicPr>
          <p:cNvPr id="922" name="Shape 922"/>
          <p:cNvPicPr preferRelativeResize="0"/>
          <p:nvPr/>
        </p:nvPicPr>
        <p:blipFill rotWithShape="1">
          <a:blip r:embed="rId7">
            <a:alphaModFix/>
          </a:blip>
          <a:srcRect t="30057" b="30172"/>
          <a:stretch/>
        </p:blipFill>
        <p:spPr>
          <a:xfrm>
            <a:off x="7031819" y="1231657"/>
            <a:ext cx="1014825" cy="366893"/>
          </a:xfrm>
          <a:prstGeom prst="rect">
            <a:avLst/>
          </a:prstGeom>
          <a:noFill/>
          <a:ln>
            <a:noFill/>
          </a:ln>
        </p:spPr>
      </p:pic>
      <p:pic>
        <p:nvPicPr>
          <p:cNvPr id="923" name="Shape 923"/>
          <p:cNvPicPr preferRelativeResize="0"/>
          <p:nvPr/>
        </p:nvPicPr>
        <p:blipFill rotWithShape="1">
          <a:blip r:embed="rId8">
            <a:alphaModFix/>
          </a:blip>
          <a:srcRect l="8196" t="38160" r="7911" b="36050"/>
          <a:stretch/>
        </p:blipFill>
        <p:spPr>
          <a:xfrm>
            <a:off x="1102163" y="2002374"/>
            <a:ext cx="1343850" cy="375525"/>
          </a:xfrm>
          <a:prstGeom prst="rect">
            <a:avLst/>
          </a:prstGeom>
          <a:noFill/>
          <a:ln>
            <a:noFill/>
          </a:ln>
        </p:spPr>
      </p:pic>
      <p:pic>
        <p:nvPicPr>
          <p:cNvPr id="924" name="Shape 924"/>
          <p:cNvPicPr preferRelativeResize="0"/>
          <p:nvPr/>
        </p:nvPicPr>
        <p:blipFill rotWithShape="1">
          <a:blip r:embed="rId9">
            <a:alphaModFix/>
          </a:blip>
          <a:srcRect l="7506" t="30595" r="5416" b="33447"/>
          <a:stretch/>
        </p:blipFill>
        <p:spPr>
          <a:xfrm>
            <a:off x="2580117" y="1925517"/>
            <a:ext cx="1409850" cy="529239"/>
          </a:xfrm>
          <a:prstGeom prst="rect">
            <a:avLst/>
          </a:prstGeom>
          <a:noFill/>
          <a:ln>
            <a:noFill/>
          </a:ln>
        </p:spPr>
      </p:pic>
      <p:pic>
        <p:nvPicPr>
          <p:cNvPr id="925" name="Shape 925"/>
          <p:cNvPicPr preferRelativeResize="0"/>
          <p:nvPr/>
        </p:nvPicPr>
        <p:blipFill rotWithShape="1">
          <a:blip r:embed="rId10">
            <a:alphaModFix/>
          </a:blip>
          <a:srcRect l="13991" t="10127" r="12678" b="5405"/>
          <a:stretch/>
        </p:blipFill>
        <p:spPr>
          <a:xfrm>
            <a:off x="6049594" y="1792013"/>
            <a:ext cx="760375" cy="796248"/>
          </a:xfrm>
          <a:prstGeom prst="rect">
            <a:avLst/>
          </a:prstGeom>
          <a:noFill/>
          <a:ln>
            <a:noFill/>
          </a:ln>
        </p:spPr>
      </p:pic>
      <p:pic>
        <p:nvPicPr>
          <p:cNvPr id="926" name="Shape 926"/>
          <p:cNvPicPr preferRelativeResize="0"/>
          <p:nvPr/>
        </p:nvPicPr>
        <p:blipFill rotWithShape="1">
          <a:blip r:embed="rId11">
            <a:alphaModFix/>
          </a:blip>
          <a:srcRect t="13876" b="15146"/>
          <a:stretch/>
        </p:blipFill>
        <p:spPr>
          <a:xfrm>
            <a:off x="6944073" y="1862753"/>
            <a:ext cx="1014825" cy="654767"/>
          </a:xfrm>
          <a:prstGeom prst="rect">
            <a:avLst/>
          </a:prstGeom>
          <a:noFill/>
          <a:ln>
            <a:noFill/>
          </a:ln>
        </p:spPr>
      </p:pic>
      <p:pic>
        <p:nvPicPr>
          <p:cNvPr id="927" name="Shape 927"/>
          <p:cNvPicPr preferRelativeResize="0"/>
          <p:nvPr/>
        </p:nvPicPr>
        <p:blipFill rotWithShape="1">
          <a:blip r:embed="rId12">
            <a:alphaModFix/>
          </a:blip>
          <a:srcRect t="23421" b="27752"/>
          <a:stretch/>
        </p:blipFill>
        <p:spPr>
          <a:xfrm>
            <a:off x="8093002" y="1972172"/>
            <a:ext cx="982125" cy="435928"/>
          </a:xfrm>
          <a:prstGeom prst="rect">
            <a:avLst/>
          </a:prstGeom>
          <a:noFill/>
          <a:ln>
            <a:noFill/>
          </a:ln>
        </p:spPr>
      </p:pic>
      <p:pic>
        <p:nvPicPr>
          <p:cNvPr id="928" name="Shape 928"/>
          <p:cNvPicPr preferRelativeResize="0"/>
          <p:nvPr/>
        </p:nvPicPr>
        <p:blipFill>
          <a:blip r:embed="rId13">
            <a:alphaModFix/>
          </a:blip>
          <a:stretch>
            <a:fillRect/>
          </a:stretch>
        </p:blipFill>
        <p:spPr>
          <a:xfrm>
            <a:off x="60594" y="2614866"/>
            <a:ext cx="675200" cy="613811"/>
          </a:xfrm>
          <a:prstGeom prst="rect">
            <a:avLst/>
          </a:prstGeom>
          <a:noFill/>
          <a:ln>
            <a:noFill/>
          </a:ln>
        </p:spPr>
      </p:pic>
      <p:pic>
        <p:nvPicPr>
          <p:cNvPr id="929" name="Shape 929"/>
          <p:cNvPicPr preferRelativeResize="0"/>
          <p:nvPr/>
        </p:nvPicPr>
        <p:blipFill rotWithShape="1">
          <a:blip r:embed="rId14">
            <a:alphaModFix/>
          </a:blip>
          <a:srcRect t="36017" b="35244"/>
          <a:stretch/>
        </p:blipFill>
        <p:spPr>
          <a:xfrm>
            <a:off x="3364381" y="2765659"/>
            <a:ext cx="1195088" cy="312225"/>
          </a:xfrm>
          <a:prstGeom prst="rect">
            <a:avLst/>
          </a:prstGeom>
          <a:noFill/>
          <a:ln>
            <a:noFill/>
          </a:ln>
        </p:spPr>
      </p:pic>
      <p:pic>
        <p:nvPicPr>
          <p:cNvPr id="930" name="Shape 930"/>
          <p:cNvPicPr preferRelativeResize="0"/>
          <p:nvPr/>
        </p:nvPicPr>
        <p:blipFill rotWithShape="1">
          <a:blip r:embed="rId15">
            <a:alphaModFix/>
          </a:blip>
          <a:srcRect l="6669" t="40284" r="4291" b="40623"/>
          <a:stretch/>
        </p:blipFill>
        <p:spPr>
          <a:xfrm>
            <a:off x="7741487" y="2784375"/>
            <a:ext cx="1409850" cy="274792"/>
          </a:xfrm>
          <a:prstGeom prst="rect">
            <a:avLst/>
          </a:prstGeom>
          <a:noFill/>
          <a:ln>
            <a:noFill/>
          </a:ln>
        </p:spPr>
      </p:pic>
      <p:pic>
        <p:nvPicPr>
          <p:cNvPr id="931" name="Shape 931"/>
          <p:cNvPicPr preferRelativeResize="0"/>
          <p:nvPr/>
        </p:nvPicPr>
        <p:blipFill>
          <a:blip r:embed="rId16">
            <a:alphaModFix/>
          </a:blip>
          <a:stretch>
            <a:fillRect/>
          </a:stretch>
        </p:blipFill>
        <p:spPr>
          <a:xfrm>
            <a:off x="1414908" y="3312774"/>
            <a:ext cx="891600" cy="810531"/>
          </a:xfrm>
          <a:prstGeom prst="rect">
            <a:avLst/>
          </a:prstGeom>
          <a:noFill/>
          <a:ln>
            <a:noFill/>
          </a:ln>
        </p:spPr>
      </p:pic>
      <p:pic>
        <p:nvPicPr>
          <p:cNvPr id="932" name="Shape 932"/>
          <p:cNvPicPr preferRelativeResize="0"/>
          <p:nvPr/>
        </p:nvPicPr>
        <p:blipFill rotWithShape="1">
          <a:blip r:embed="rId17">
            <a:alphaModFix/>
          </a:blip>
          <a:srcRect t="29509" b="25805"/>
          <a:stretch/>
        </p:blipFill>
        <p:spPr>
          <a:xfrm>
            <a:off x="60600" y="4168336"/>
            <a:ext cx="1014825" cy="412217"/>
          </a:xfrm>
          <a:prstGeom prst="rect">
            <a:avLst/>
          </a:prstGeom>
          <a:noFill/>
          <a:ln>
            <a:noFill/>
          </a:ln>
        </p:spPr>
      </p:pic>
      <p:pic>
        <p:nvPicPr>
          <p:cNvPr id="933" name="Shape 933"/>
          <p:cNvPicPr preferRelativeResize="0"/>
          <p:nvPr/>
        </p:nvPicPr>
        <p:blipFill rotWithShape="1">
          <a:blip r:embed="rId18">
            <a:alphaModFix/>
          </a:blip>
          <a:srcRect l="6381" t="24885" r="5722" b="18734"/>
          <a:stretch/>
        </p:blipFill>
        <p:spPr>
          <a:xfrm>
            <a:off x="3475561" y="4130640"/>
            <a:ext cx="836200" cy="487608"/>
          </a:xfrm>
          <a:prstGeom prst="rect">
            <a:avLst/>
          </a:prstGeom>
          <a:noFill/>
          <a:ln>
            <a:noFill/>
          </a:ln>
        </p:spPr>
      </p:pic>
      <p:pic>
        <p:nvPicPr>
          <p:cNvPr id="934" name="Shape 934"/>
          <p:cNvPicPr preferRelativeResize="0"/>
          <p:nvPr/>
        </p:nvPicPr>
        <p:blipFill rotWithShape="1">
          <a:blip r:embed="rId19">
            <a:alphaModFix/>
          </a:blip>
          <a:srcRect l="6163" t="13876" r="6163" b="15146"/>
          <a:stretch/>
        </p:blipFill>
        <p:spPr>
          <a:xfrm>
            <a:off x="4579615" y="4046384"/>
            <a:ext cx="891600" cy="656120"/>
          </a:xfrm>
          <a:prstGeom prst="rect">
            <a:avLst/>
          </a:prstGeom>
          <a:noFill/>
          <a:ln>
            <a:noFill/>
          </a:ln>
        </p:spPr>
      </p:pic>
      <p:pic>
        <p:nvPicPr>
          <p:cNvPr id="935" name="Shape 935"/>
          <p:cNvPicPr preferRelativeResize="0"/>
          <p:nvPr/>
        </p:nvPicPr>
        <p:blipFill>
          <a:blip r:embed="rId20">
            <a:alphaModFix/>
          </a:blip>
          <a:stretch>
            <a:fillRect/>
          </a:stretch>
        </p:blipFill>
        <p:spPr>
          <a:xfrm>
            <a:off x="2546296" y="2600309"/>
            <a:ext cx="707200" cy="642924"/>
          </a:xfrm>
          <a:prstGeom prst="rect">
            <a:avLst/>
          </a:prstGeom>
          <a:noFill/>
          <a:ln>
            <a:noFill/>
          </a:ln>
        </p:spPr>
      </p:pic>
      <p:pic>
        <p:nvPicPr>
          <p:cNvPr id="936" name="Shape 936"/>
          <p:cNvPicPr preferRelativeResize="0"/>
          <p:nvPr/>
        </p:nvPicPr>
        <p:blipFill rotWithShape="1">
          <a:blip r:embed="rId21">
            <a:alphaModFix/>
          </a:blip>
          <a:srcRect l="12112" r="13532"/>
          <a:stretch/>
        </p:blipFill>
        <p:spPr>
          <a:xfrm>
            <a:off x="5739068" y="4029444"/>
            <a:ext cx="836100" cy="690000"/>
          </a:xfrm>
          <a:prstGeom prst="rect">
            <a:avLst/>
          </a:prstGeom>
          <a:noFill/>
          <a:ln>
            <a:noFill/>
          </a:ln>
        </p:spPr>
      </p:pic>
      <p:pic>
        <p:nvPicPr>
          <p:cNvPr id="937" name="Shape 937"/>
          <p:cNvPicPr preferRelativeResize="0"/>
          <p:nvPr/>
        </p:nvPicPr>
        <p:blipFill rotWithShape="1">
          <a:blip r:embed="rId22">
            <a:alphaModFix/>
          </a:blip>
          <a:srcRect l="22398" t="5905" r="27616" b="8755"/>
          <a:stretch/>
        </p:blipFill>
        <p:spPr>
          <a:xfrm>
            <a:off x="5247500" y="1044816"/>
            <a:ext cx="707209" cy="740575"/>
          </a:xfrm>
          <a:prstGeom prst="rect">
            <a:avLst/>
          </a:prstGeom>
          <a:noFill/>
          <a:ln>
            <a:noFill/>
          </a:ln>
        </p:spPr>
      </p:pic>
      <p:pic>
        <p:nvPicPr>
          <p:cNvPr id="939" name="Shape 939"/>
          <p:cNvPicPr preferRelativeResize="0"/>
          <p:nvPr/>
        </p:nvPicPr>
        <p:blipFill>
          <a:blip r:embed="rId23">
            <a:alphaModFix/>
          </a:blip>
          <a:stretch>
            <a:fillRect/>
          </a:stretch>
        </p:blipFill>
        <p:spPr>
          <a:xfrm>
            <a:off x="8093000" y="4089106"/>
            <a:ext cx="982125" cy="570675"/>
          </a:xfrm>
          <a:prstGeom prst="rect">
            <a:avLst/>
          </a:prstGeom>
          <a:noFill/>
          <a:ln>
            <a:noFill/>
          </a:ln>
        </p:spPr>
      </p:pic>
      <p:pic>
        <p:nvPicPr>
          <p:cNvPr id="940" name="Shape 940"/>
          <p:cNvPicPr preferRelativeResize="0"/>
          <p:nvPr/>
        </p:nvPicPr>
        <p:blipFill>
          <a:blip r:embed="rId24">
            <a:alphaModFix/>
          </a:blip>
          <a:stretch>
            <a:fillRect/>
          </a:stretch>
        </p:blipFill>
        <p:spPr>
          <a:xfrm>
            <a:off x="4605343" y="3580639"/>
            <a:ext cx="1343832" cy="274800"/>
          </a:xfrm>
          <a:prstGeom prst="rect">
            <a:avLst/>
          </a:prstGeom>
          <a:noFill/>
          <a:ln>
            <a:noFill/>
          </a:ln>
        </p:spPr>
      </p:pic>
      <p:pic>
        <p:nvPicPr>
          <p:cNvPr id="941" name="Shape 941"/>
          <p:cNvPicPr preferRelativeResize="0"/>
          <p:nvPr/>
        </p:nvPicPr>
        <p:blipFill rotWithShape="1">
          <a:blip r:embed="rId25">
            <a:alphaModFix/>
          </a:blip>
          <a:srcRect l="6479" r="5716"/>
          <a:stretch/>
        </p:blipFill>
        <p:spPr>
          <a:xfrm>
            <a:off x="2371508" y="4097414"/>
            <a:ext cx="836200" cy="554061"/>
          </a:xfrm>
          <a:prstGeom prst="rect">
            <a:avLst/>
          </a:prstGeom>
          <a:noFill/>
          <a:ln>
            <a:noFill/>
          </a:ln>
        </p:spPr>
      </p:pic>
      <p:pic>
        <p:nvPicPr>
          <p:cNvPr id="942" name="Shape 942"/>
          <p:cNvPicPr preferRelativeResize="0"/>
          <p:nvPr/>
        </p:nvPicPr>
        <p:blipFill rotWithShape="1">
          <a:blip r:embed="rId26">
            <a:alphaModFix/>
          </a:blip>
          <a:srcRect l="13190" t="6112" r="6867"/>
          <a:stretch/>
        </p:blipFill>
        <p:spPr>
          <a:xfrm>
            <a:off x="5240299" y="1829686"/>
            <a:ext cx="675192" cy="720900"/>
          </a:xfrm>
          <a:prstGeom prst="rect">
            <a:avLst/>
          </a:prstGeom>
          <a:noFill/>
          <a:ln>
            <a:noFill/>
          </a:ln>
        </p:spPr>
      </p:pic>
      <p:pic>
        <p:nvPicPr>
          <p:cNvPr id="943" name="Shape 943"/>
          <p:cNvPicPr preferRelativeResize="0"/>
          <p:nvPr/>
        </p:nvPicPr>
        <p:blipFill rotWithShape="1">
          <a:blip r:embed="rId27">
            <a:alphaModFix/>
          </a:blip>
          <a:srcRect t="28835" b="31080"/>
          <a:stretch/>
        </p:blipFill>
        <p:spPr>
          <a:xfrm>
            <a:off x="47330" y="3507152"/>
            <a:ext cx="1157450" cy="421775"/>
          </a:xfrm>
          <a:prstGeom prst="rect">
            <a:avLst/>
          </a:prstGeom>
          <a:noFill/>
          <a:ln>
            <a:noFill/>
          </a:ln>
        </p:spPr>
      </p:pic>
      <p:pic>
        <p:nvPicPr>
          <p:cNvPr id="944" name="Shape 944"/>
          <p:cNvPicPr preferRelativeResize="0"/>
          <p:nvPr/>
        </p:nvPicPr>
        <p:blipFill rotWithShape="1">
          <a:blip r:embed="rId28">
            <a:alphaModFix/>
          </a:blip>
          <a:srcRect t="11006" b="12188"/>
          <a:stretch/>
        </p:blipFill>
        <p:spPr>
          <a:xfrm>
            <a:off x="8231599" y="1123202"/>
            <a:ext cx="836200" cy="583802"/>
          </a:xfrm>
          <a:prstGeom prst="rect">
            <a:avLst/>
          </a:prstGeom>
          <a:noFill/>
          <a:ln>
            <a:noFill/>
          </a:ln>
        </p:spPr>
      </p:pic>
      <p:pic>
        <p:nvPicPr>
          <p:cNvPr id="945" name="Shape 945"/>
          <p:cNvPicPr preferRelativeResize="0"/>
          <p:nvPr/>
        </p:nvPicPr>
        <p:blipFill rotWithShape="1">
          <a:blip r:embed="rId29">
            <a:alphaModFix/>
          </a:blip>
          <a:srcRect l="17905" r="17686"/>
          <a:stretch/>
        </p:blipFill>
        <p:spPr>
          <a:xfrm>
            <a:off x="5976316" y="2585055"/>
            <a:ext cx="707200" cy="673433"/>
          </a:xfrm>
          <a:prstGeom prst="rect">
            <a:avLst/>
          </a:prstGeom>
          <a:noFill/>
          <a:ln>
            <a:noFill/>
          </a:ln>
        </p:spPr>
      </p:pic>
      <p:pic>
        <p:nvPicPr>
          <p:cNvPr id="946" name="Shape 946"/>
          <p:cNvPicPr preferRelativeResize="0"/>
          <p:nvPr/>
        </p:nvPicPr>
        <p:blipFill rotWithShape="1">
          <a:blip r:embed="rId30">
            <a:alphaModFix/>
          </a:blip>
          <a:srcRect t="12185" b="14366"/>
          <a:stretch/>
        </p:blipFill>
        <p:spPr>
          <a:xfrm>
            <a:off x="2516636" y="3414569"/>
            <a:ext cx="908075" cy="606941"/>
          </a:xfrm>
          <a:prstGeom prst="rect">
            <a:avLst/>
          </a:prstGeom>
          <a:noFill/>
          <a:ln>
            <a:noFill/>
          </a:ln>
        </p:spPr>
      </p:pic>
      <p:pic>
        <p:nvPicPr>
          <p:cNvPr id="947" name="Shape 947"/>
          <p:cNvPicPr preferRelativeResize="0"/>
          <p:nvPr/>
        </p:nvPicPr>
        <p:blipFill>
          <a:blip r:embed="rId31">
            <a:alphaModFix/>
          </a:blip>
          <a:stretch>
            <a:fillRect/>
          </a:stretch>
        </p:blipFill>
        <p:spPr>
          <a:xfrm>
            <a:off x="4124070" y="1889345"/>
            <a:ext cx="982125" cy="601583"/>
          </a:xfrm>
          <a:prstGeom prst="rect">
            <a:avLst/>
          </a:prstGeom>
          <a:noFill/>
          <a:ln>
            <a:noFill/>
          </a:ln>
        </p:spPr>
      </p:pic>
      <p:pic>
        <p:nvPicPr>
          <p:cNvPr id="948" name="Shape 948"/>
          <p:cNvPicPr preferRelativeResize="0"/>
          <p:nvPr/>
        </p:nvPicPr>
        <p:blipFill rotWithShape="1">
          <a:blip r:embed="rId32">
            <a:alphaModFix/>
          </a:blip>
          <a:srcRect t="13855" b="13827"/>
          <a:stretch/>
        </p:blipFill>
        <p:spPr>
          <a:xfrm>
            <a:off x="1343279" y="4099480"/>
            <a:ext cx="760376" cy="549928"/>
          </a:xfrm>
          <a:prstGeom prst="rect">
            <a:avLst/>
          </a:prstGeom>
          <a:noFill/>
          <a:ln>
            <a:noFill/>
          </a:ln>
        </p:spPr>
      </p:pic>
      <p:pic>
        <p:nvPicPr>
          <p:cNvPr id="949" name="Shape 949"/>
          <p:cNvPicPr preferRelativeResize="0"/>
          <p:nvPr/>
        </p:nvPicPr>
        <p:blipFill>
          <a:blip r:embed="rId33">
            <a:alphaModFix/>
          </a:blip>
          <a:stretch>
            <a:fillRect/>
          </a:stretch>
        </p:blipFill>
        <p:spPr>
          <a:xfrm>
            <a:off x="1382030" y="1258991"/>
            <a:ext cx="992679" cy="312225"/>
          </a:xfrm>
          <a:prstGeom prst="rect">
            <a:avLst/>
          </a:prstGeom>
          <a:noFill/>
          <a:ln>
            <a:noFill/>
          </a:ln>
        </p:spPr>
      </p:pic>
      <p:pic>
        <p:nvPicPr>
          <p:cNvPr id="950" name="Shape 950"/>
          <p:cNvPicPr preferRelativeResize="0"/>
          <p:nvPr/>
        </p:nvPicPr>
        <p:blipFill rotWithShape="1">
          <a:blip r:embed="rId34">
            <a:alphaModFix/>
          </a:blip>
          <a:srcRect t="37512" b="38827"/>
          <a:stretch/>
        </p:blipFill>
        <p:spPr>
          <a:xfrm>
            <a:off x="7713282" y="3566413"/>
            <a:ext cx="1409850" cy="303253"/>
          </a:xfrm>
          <a:prstGeom prst="rect">
            <a:avLst/>
          </a:prstGeom>
          <a:noFill/>
          <a:ln>
            <a:noFill/>
          </a:ln>
        </p:spPr>
      </p:pic>
      <p:pic>
        <p:nvPicPr>
          <p:cNvPr id="951" name="Shape 951"/>
          <p:cNvPicPr preferRelativeResize="0"/>
          <p:nvPr/>
        </p:nvPicPr>
        <p:blipFill>
          <a:blip r:embed="rId35">
            <a:alphaModFix/>
          </a:blip>
          <a:stretch>
            <a:fillRect/>
          </a:stretch>
        </p:blipFill>
        <p:spPr>
          <a:xfrm>
            <a:off x="6794401" y="2705513"/>
            <a:ext cx="836200" cy="432517"/>
          </a:xfrm>
          <a:prstGeom prst="rect">
            <a:avLst/>
          </a:prstGeom>
          <a:noFill/>
          <a:ln>
            <a:noFill/>
          </a:ln>
        </p:spPr>
      </p:pic>
      <p:pic>
        <p:nvPicPr>
          <p:cNvPr id="952" name="Shape 952"/>
          <p:cNvPicPr preferRelativeResize="0"/>
          <p:nvPr/>
        </p:nvPicPr>
        <p:blipFill>
          <a:blip r:embed="rId36">
            <a:alphaModFix/>
          </a:blip>
          <a:stretch>
            <a:fillRect/>
          </a:stretch>
        </p:blipFill>
        <p:spPr>
          <a:xfrm>
            <a:off x="59983" y="1937061"/>
            <a:ext cx="908076" cy="506151"/>
          </a:xfrm>
          <a:prstGeom prst="rect">
            <a:avLst/>
          </a:prstGeom>
          <a:noFill/>
          <a:ln>
            <a:noFill/>
          </a:ln>
        </p:spPr>
      </p:pic>
      <p:pic>
        <p:nvPicPr>
          <p:cNvPr id="953" name="Shape 953"/>
          <p:cNvPicPr preferRelativeResize="0"/>
          <p:nvPr/>
        </p:nvPicPr>
        <p:blipFill rotWithShape="1">
          <a:blip r:embed="rId37">
            <a:alphaModFix/>
          </a:blip>
          <a:srcRect l="16768" r="17211"/>
          <a:stretch/>
        </p:blipFill>
        <p:spPr>
          <a:xfrm>
            <a:off x="6843022" y="3918863"/>
            <a:ext cx="982125" cy="911162"/>
          </a:xfrm>
          <a:prstGeom prst="rect">
            <a:avLst/>
          </a:prstGeom>
          <a:noFill/>
          <a:ln>
            <a:noFill/>
          </a:ln>
        </p:spPr>
      </p:pic>
      <p:pic>
        <p:nvPicPr>
          <p:cNvPr id="954" name="Shape 954"/>
          <p:cNvPicPr preferRelativeResize="0"/>
          <p:nvPr/>
        </p:nvPicPr>
        <p:blipFill>
          <a:blip r:embed="rId38">
            <a:alphaModFix/>
          </a:blip>
          <a:stretch>
            <a:fillRect/>
          </a:stretch>
        </p:blipFill>
        <p:spPr>
          <a:xfrm>
            <a:off x="3634840" y="3418963"/>
            <a:ext cx="760375" cy="598152"/>
          </a:xfrm>
          <a:prstGeom prst="rect">
            <a:avLst/>
          </a:prstGeom>
          <a:noFill/>
          <a:ln>
            <a:noFill/>
          </a:ln>
        </p:spPr>
      </p:pic>
      <p:pic>
        <p:nvPicPr>
          <p:cNvPr id="955" name="Shape 955"/>
          <p:cNvPicPr preferRelativeResize="0"/>
          <p:nvPr/>
        </p:nvPicPr>
        <p:blipFill>
          <a:blip r:embed="rId39">
            <a:alphaModFix/>
          </a:blip>
          <a:stretch>
            <a:fillRect/>
          </a:stretch>
        </p:blipFill>
        <p:spPr>
          <a:xfrm>
            <a:off x="4670355" y="2657427"/>
            <a:ext cx="1195075" cy="528689"/>
          </a:xfrm>
          <a:prstGeom prst="rect">
            <a:avLst/>
          </a:prstGeom>
          <a:noFill/>
          <a:ln>
            <a:noFill/>
          </a:ln>
        </p:spPr>
      </p:pic>
      <p:pic>
        <p:nvPicPr>
          <p:cNvPr id="956" name="Shape 956"/>
          <p:cNvPicPr preferRelativeResize="0"/>
          <p:nvPr/>
        </p:nvPicPr>
        <p:blipFill>
          <a:blip r:embed="rId40">
            <a:alphaModFix/>
          </a:blip>
          <a:stretch>
            <a:fillRect/>
          </a:stretch>
        </p:blipFill>
        <p:spPr>
          <a:xfrm>
            <a:off x="6159303" y="3614051"/>
            <a:ext cx="1343850" cy="207977"/>
          </a:xfrm>
          <a:prstGeom prst="rect">
            <a:avLst/>
          </a:prstGeom>
          <a:noFill/>
          <a:ln>
            <a:noFill/>
          </a:ln>
        </p:spPr>
      </p:pic>
      <p:pic>
        <p:nvPicPr>
          <p:cNvPr id="957" name="Shape 957"/>
          <p:cNvPicPr preferRelativeResize="0"/>
          <p:nvPr/>
        </p:nvPicPr>
        <p:blipFill>
          <a:blip r:embed="rId41">
            <a:alphaModFix/>
          </a:blip>
          <a:stretch>
            <a:fillRect/>
          </a:stretch>
        </p:blipFill>
        <p:spPr>
          <a:xfrm>
            <a:off x="846680" y="2738322"/>
            <a:ext cx="1588730" cy="366900"/>
          </a:xfrm>
          <a:prstGeom prst="rect">
            <a:avLst/>
          </a:prstGeom>
          <a:noFill/>
          <a:ln>
            <a:noFill/>
          </a:ln>
        </p:spPr>
      </p:pic>
    </p:spTree>
    <p:extLst>
      <p:ext uri="{BB962C8B-B14F-4D97-AF65-F5344CB8AC3E}">
        <p14:creationId xmlns:p14="http://schemas.microsoft.com/office/powerpoint/2010/main" val="152296450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678"/>
        <p:cNvGrpSpPr/>
        <p:nvPr/>
      </p:nvGrpSpPr>
      <p:grpSpPr>
        <a:xfrm>
          <a:off x="0" y="0"/>
          <a:ext cx="0" cy="0"/>
          <a:chOff x="0" y="0"/>
          <a:chExt cx="0" cy="0"/>
        </a:xfrm>
      </p:grpSpPr>
      <p:sp>
        <p:nvSpPr>
          <p:cNvPr id="679" name="Shape 679"/>
          <p:cNvSpPr txBox="1">
            <a:spLocks noGrp="1"/>
          </p:cNvSpPr>
          <p:nvPr>
            <p:ph type="title"/>
          </p:nvPr>
        </p:nvSpPr>
        <p:spPr>
          <a:xfrm>
            <a:off x="164468" y="96346"/>
            <a:ext cx="8755500" cy="674400"/>
          </a:xfrm>
          <a:prstGeom prst="rect">
            <a:avLst/>
          </a:prstGeom>
        </p:spPr>
        <p:txBody>
          <a:bodyPr wrap="square" lIns="91425" tIns="91425" rIns="91425" bIns="91425" anchor="ctr" anchorCtr="0">
            <a:noAutofit/>
          </a:bodyPr>
          <a:lstStyle/>
          <a:p>
            <a:pPr marL="0" lvl="0" indent="0">
              <a:spcBef>
                <a:spcPts val="0"/>
              </a:spcBef>
              <a:buNone/>
            </a:pPr>
            <a:r>
              <a:rPr lang="en-US"/>
              <a:t>KubeCon + CloudNativeCon</a:t>
            </a:r>
          </a:p>
        </p:txBody>
      </p:sp>
      <p:sp>
        <p:nvSpPr>
          <p:cNvPr id="680" name="Shape 680"/>
          <p:cNvSpPr txBox="1">
            <a:spLocks noGrp="1"/>
          </p:cNvSpPr>
          <p:nvPr>
            <p:ph type="body" idx="1"/>
          </p:nvPr>
        </p:nvSpPr>
        <p:spPr>
          <a:xfrm>
            <a:off x="237575" y="974225"/>
            <a:ext cx="8682600" cy="3717900"/>
          </a:xfrm>
          <a:prstGeom prst="rect">
            <a:avLst/>
          </a:prstGeom>
        </p:spPr>
        <p:txBody>
          <a:bodyPr wrap="square" lIns="91425" tIns="91425" rIns="91425" bIns="91425" anchor="t" anchorCtr="0">
            <a:noAutofit/>
          </a:bodyPr>
          <a:lstStyle/>
          <a:p>
            <a:pPr marL="457200" lvl="0" indent="-381000">
              <a:spcBef>
                <a:spcPts val="0"/>
              </a:spcBef>
              <a:spcAft>
                <a:spcPts val="0"/>
              </a:spcAft>
              <a:buSzPts val="2400"/>
              <a:buChar char="•"/>
            </a:pPr>
            <a:r>
              <a:rPr lang="zh-CN" altLang="en-US" dirty="0" smtClean="0"/>
              <a:t>欧洲</a:t>
            </a:r>
            <a:r>
              <a:rPr lang="en-US" dirty="0" smtClean="0"/>
              <a:t> </a:t>
            </a:r>
            <a:r>
              <a:rPr lang="en-US" dirty="0"/>
              <a:t>2018</a:t>
            </a:r>
          </a:p>
          <a:p>
            <a:pPr marL="914400" lvl="1" indent="-381000" rtl="0">
              <a:spcBef>
                <a:spcPts val="0"/>
              </a:spcBef>
              <a:spcAft>
                <a:spcPts val="0"/>
              </a:spcAft>
              <a:buSzPts val="2400"/>
              <a:buChar char="–"/>
            </a:pPr>
            <a:r>
              <a:rPr lang="zh-CN" altLang="en-US" dirty="0" smtClean="0"/>
              <a:t>哥本哈根</a:t>
            </a:r>
            <a:r>
              <a:rPr lang="en-US" dirty="0" smtClean="0"/>
              <a:t>: </a:t>
            </a:r>
            <a:r>
              <a:rPr lang="en-US" altLang="zh-CN" dirty="0" smtClean="0"/>
              <a:t>2018</a:t>
            </a:r>
            <a:r>
              <a:rPr lang="zh-CN" altLang="en-US" dirty="0" smtClean="0"/>
              <a:t>年</a:t>
            </a:r>
            <a:r>
              <a:rPr lang="en-US" altLang="zh-CN" dirty="0" smtClean="0"/>
              <a:t>5</a:t>
            </a:r>
            <a:r>
              <a:rPr lang="zh-CN" altLang="en-US" dirty="0" smtClean="0"/>
              <a:t>月</a:t>
            </a:r>
            <a:r>
              <a:rPr lang="en-US" dirty="0" smtClean="0"/>
              <a:t>2 – 4</a:t>
            </a:r>
            <a:r>
              <a:rPr lang="zh-CN" altLang="en-US" dirty="0" smtClean="0"/>
              <a:t>日</a:t>
            </a:r>
            <a:endParaRPr lang="en-US" dirty="0"/>
          </a:p>
          <a:p>
            <a:pPr marL="914400" lvl="1" indent="-381000" rtl="0">
              <a:spcBef>
                <a:spcPts val="0"/>
              </a:spcBef>
              <a:spcAft>
                <a:spcPts val="0"/>
              </a:spcAft>
              <a:buSzPts val="2400"/>
              <a:buChar char="–"/>
            </a:pPr>
            <a:r>
              <a:rPr lang="en-US" dirty="0"/>
              <a:t>CFP </a:t>
            </a:r>
            <a:r>
              <a:rPr lang="zh-CN" altLang="en-US" dirty="0" smtClean="0"/>
              <a:t>赞助报名</a:t>
            </a:r>
            <a:r>
              <a:rPr lang="zh-CN" altLang="en-US" u="sng" dirty="0" smtClean="0">
                <a:solidFill>
                  <a:schemeClr val="hlink"/>
                </a:solidFill>
              </a:rPr>
              <a:t>开始</a:t>
            </a:r>
            <a:endParaRPr lang="en-US" u="sng" dirty="0" smtClean="0">
              <a:solidFill>
                <a:schemeClr val="hlink"/>
              </a:solidFill>
              <a:hlinkClick r:id="rId3"/>
            </a:endParaRPr>
          </a:p>
          <a:p>
            <a:pPr marL="457200" lvl="0" indent="-381000" rtl="0">
              <a:spcBef>
                <a:spcPts val="0"/>
              </a:spcBef>
              <a:spcAft>
                <a:spcPts val="0"/>
              </a:spcAft>
              <a:buSzPts val="2400"/>
              <a:buChar char="•"/>
            </a:pPr>
            <a:r>
              <a:rPr lang="zh-CN" altLang="en-US" dirty="0" smtClean="0"/>
              <a:t>中国</a:t>
            </a:r>
            <a:r>
              <a:rPr lang="en-US" dirty="0" smtClean="0"/>
              <a:t> 2018</a:t>
            </a:r>
          </a:p>
          <a:p>
            <a:pPr marL="914400" lvl="1" indent="-381000" rtl="0">
              <a:spcBef>
                <a:spcPts val="0"/>
              </a:spcBef>
              <a:spcAft>
                <a:spcPts val="0"/>
              </a:spcAft>
              <a:buSzPts val="2400"/>
              <a:buChar char="–"/>
            </a:pPr>
            <a:r>
              <a:rPr lang="zh-CN" altLang="en-US" u="sng" dirty="0" smtClean="0">
                <a:solidFill>
                  <a:schemeClr val="hlink"/>
                </a:solidFill>
              </a:rPr>
              <a:t>上海</a:t>
            </a:r>
            <a:r>
              <a:rPr lang="en-US" dirty="0" smtClean="0"/>
              <a:t>: </a:t>
            </a:r>
            <a:r>
              <a:rPr lang="en-US" altLang="zh-CN" dirty="0" smtClean="0"/>
              <a:t>2018</a:t>
            </a:r>
            <a:r>
              <a:rPr lang="zh-CN" altLang="en-US" dirty="0" smtClean="0"/>
              <a:t>年</a:t>
            </a:r>
            <a:r>
              <a:rPr lang="en-US" altLang="zh-CN" dirty="0" smtClean="0"/>
              <a:t>11</a:t>
            </a:r>
            <a:r>
              <a:rPr lang="zh-CN" altLang="en-US" dirty="0" smtClean="0"/>
              <a:t>月</a:t>
            </a:r>
            <a:r>
              <a:rPr lang="en-US" dirty="0" smtClean="0"/>
              <a:t>14-15</a:t>
            </a:r>
            <a:r>
              <a:rPr lang="zh-CN" altLang="en-US" dirty="0" smtClean="0"/>
              <a:t>日</a:t>
            </a:r>
            <a:endParaRPr lang="en-US" dirty="0"/>
          </a:p>
          <a:p>
            <a:pPr marL="914400" lvl="1" indent="-381000">
              <a:spcBef>
                <a:spcPts val="0"/>
              </a:spcBef>
              <a:buSzPts val="2400"/>
            </a:pPr>
            <a:r>
              <a:rPr lang="zh-CN" altLang="en-US" dirty="0" smtClean="0"/>
              <a:t>赞助报名</a:t>
            </a:r>
            <a:r>
              <a:rPr lang="zh-CN" altLang="en-US" u="sng" dirty="0" smtClean="0">
                <a:solidFill>
                  <a:schemeClr val="hlink"/>
                </a:solidFill>
              </a:rPr>
              <a:t>开始</a:t>
            </a:r>
            <a:endParaRPr lang="en-US" dirty="0" smtClean="0"/>
          </a:p>
          <a:p>
            <a:pPr marL="457200" lvl="0" indent="-381000">
              <a:spcBef>
                <a:spcPts val="0"/>
              </a:spcBef>
              <a:spcAft>
                <a:spcPts val="0"/>
              </a:spcAft>
              <a:buSzPts val="2400"/>
              <a:buChar char="•"/>
            </a:pPr>
            <a:r>
              <a:rPr lang="zh-CN" altLang="en-US" dirty="0" smtClean="0"/>
              <a:t>北美 </a:t>
            </a:r>
            <a:r>
              <a:rPr lang="en-US" dirty="0" smtClean="0"/>
              <a:t>2018</a:t>
            </a:r>
          </a:p>
          <a:p>
            <a:pPr marL="914400" lvl="1" indent="-381000" rtl="0">
              <a:spcBef>
                <a:spcPts val="0"/>
              </a:spcBef>
              <a:spcAft>
                <a:spcPts val="0"/>
              </a:spcAft>
              <a:buSzPts val="2400"/>
              <a:buChar char="–"/>
            </a:pPr>
            <a:r>
              <a:rPr lang="zh-CN" altLang="en-US" dirty="0" smtClean="0"/>
              <a:t>西雅图</a:t>
            </a:r>
            <a:r>
              <a:rPr lang="en-US" dirty="0" smtClean="0"/>
              <a:t>: </a:t>
            </a:r>
            <a:r>
              <a:rPr lang="en-US" altLang="zh-CN" dirty="0" smtClean="0"/>
              <a:t>2018</a:t>
            </a:r>
            <a:r>
              <a:rPr lang="zh-CN" altLang="en-US" dirty="0" smtClean="0"/>
              <a:t>年</a:t>
            </a:r>
            <a:r>
              <a:rPr lang="en-US" altLang="zh-CN" dirty="0" smtClean="0"/>
              <a:t>12</a:t>
            </a:r>
            <a:r>
              <a:rPr lang="zh-CN" altLang="en-US" dirty="0" smtClean="0"/>
              <a:t>月</a:t>
            </a:r>
            <a:r>
              <a:rPr lang="en-US" dirty="0" smtClean="0"/>
              <a:t>11 – 13</a:t>
            </a:r>
            <a:r>
              <a:rPr lang="zh-CN" altLang="en-US" dirty="0" smtClean="0"/>
              <a:t>日</a:t>
            </a:r>
            <a:endParaRPr lang="en-US" dirty="0" smtClean="0"/>
          </a:p>
          <a:p>
            <a:pPr marL="914400" lvl="1" indent="-381000" rtl="0">
              <a:spcBef>
                <a:spcPts val="0"/>
              </a:spcBef>
              <a:buSzPts val="2400"/>
              <a:buChar char="–"/>
            </a:pPr>
            <a:r>
              <a:rPr lang="zh-CN" altLang="en-US" dirty="0" smtClean="0"/>
              <a:t>赞助报名</a:t>
            </a:r>
            <a:r>
              <a:rPr lang="zh-CN" altLang="en-US" u="sng" dirty="0" smtClean="0">
                <a:solidFill>
                  <a:schemeClr val="hlink"/>
                </a:solidFill>
              </a:rPr>
              <a:t>开始</a:t>
            </a:r>
            <a:endParaRPr lang="en-US" u="sng" dirty="0">
              <a:solidFill>
                <a:schemeClr val="hlink"/>
              </a:solidFill>
              <a:hlinkClick r:id="rId4"/>
            </a:endParaRPr>
          </a:p>
        </p:txBody>
      </p:sp>
      <p:sp>
        <p:nvSpPr>
          <p:cNvPr id="681" name="Shape 681"/>
          <p:cNvSpPr txBox="1">
            <a:spLocks noGrp="1"/>
          </p:cNvSpPr>
          <p:nvPr>
            <p:ph type="sldNum" idx="12"/>
          </p:nvPr>
        </p:nvSpPr>
        <p:spPr>
          <a:xfrm>
            <a:off x="8556784" y="4749851"/>
            <a:ext cx="548700" cy="393600"/>
          </a:xfrm>
          <a:prstGeom prst="rect">
            <a:avLst/>
          </a:prstGeom>
        </p:spPr>
        <p:txBody>
          <a:bodyPr wrap="square" lIns="91425" tIns="91425" rIns="91425" bIns="91425" anchor="ctr" anchorCtr="0">
            <a:noAutofit/>
          </a:bodyPr>
          <a:lstStyle/>
          <a:p>
            <a:pPr marL="0" lvl="0" indent="0">
              <a:spcBef>
                <a:spcPts val="0"/>
              </a:spcBef>
              <a:buNone/>
            </a:pPr>
            <a:fld id="{00000000-1234-1234-1234-123412341234}" type="slidenum">
              <a:rPr lang="en-US"/>
              <a:t>32</a:t>
            </a:fld>
            <a:endParaRPr lang="en-US"/>
          </a:p>
        </p:txBody>
      </p:sp>
      <p:pic>
        <p:nvPicPr>
          <p:cNvPr id="682" name="Shape 682"/>
          <p:cNvPicPr preferRelativeResize="0"/>
          <p:nvPr/>
        </p:nvPicPr>
        <p:blipFill>
          <a:blip r:embed="rId5">
            <a:alphaModFix/>
          </a:blip>
          <a:stretch>
            <a:fillRect/>
          </a:stretch>
        </p:blipFill>
        <p:spPr>
          <a:xfrm>
            <a:off x="6788825" y="2457146"/>
            <a:ext cx="1891922" cy="792301"/>
          </a:xfrm>
          <a:prstGeom prst="rect">
            <a:avLst/>
          </a:prstGeom>
          <a:noFill/>
          <a:ln>
            <a:noFill/>
          </a:ln>
        </p:spPr>
      </p:pic>
      <p:pic>
        <p:nvPicPr>
          <p:cNvPr id="683" name="Shape 683"/>
          <p:cNvPicPr preferRelativeResize="0"/>
          <p:nvPr/>
        </p:nvPicPr>
        <p:blipFill>
          <a:blip r:embed="rId6">
            <a:alphaModFix/>
          </a:blip>
          <a:stretch>
            <a:fillRect/>
          </a:stretch>
        </p:blipFill>
        <p:spPr>
          <a:xfrm>
            <a:off x="6811650" y="3571045"/>
            <a:ext cx="1894953" cy="792300"/>
          </a:xfrm>
          <a:prstGeom prst="rect">
            <a:avLst/>
          </a:prstGeom>
          <a:noFill/>
          <a:ln>
            <a:noFill/>
          </a:ln>
        </p:spPr>
      </p:pic>
      <p:pic>
        <p:nvPicPr>
          <p:cNvPr id="684" name="Shape 684"/>
          <p:cNvPicPr preferRelativeResize="0"/>
          <p:nvPr/>
        </p:nvPicPr>
        <p:blipFill>
          <a:blip r:embed="rId7">
            <a:alphaModFix/>
          </a:blip>
          <a:stretch>
            <a:fillRect/>
          </a:stretch>
        </p:blipFill>
        <p:spPr>
          <a:xfrm>
            <a:off x="6837500" y="1343250"/>
            <a:ext cx="1843238" cy="792299"/>
          </a:xfrm>
          <a:prstGeom prst="rect">
            <a:avLst/>
          </a:prstGeom>
          <a:noFill/>
          <a:ln>
            <a:noFill/>
          </a:ln>
        </p:spPr>
      </p:pic>
    </p:spTree>
    <p:extLst>
      <p:ext uri="{BB962C8B-B14F-4D97-AF65-F5344CB8AC3E}">
        <p14:creationId xmlns:p14="http://schemas.microsoft.com/office/powerpoint/2010/main" val="200673529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689"/>
        <p:cNvGrpSpPr/>
        <p:nvPr/>
      </p:nvGrpSpPr>
      <p:grpSpPr>
        <a:xfrm>
          <a:off x="0" y="0"/>
          <a:ext cx="0" cy="0"/>
          <a:chOff x="0" y="0"/>
          <a:chExt cx="0" cy="0"/>
        </a:xfrm>
      </p:grpSpPr>
      <p:sp>
        <p:nvSpPr>
          <p:cNvPr id="690" name="Shape 690"/>
          <p:cNvSpPr txBox="1">
            <a:spLocks noGrp="1"/>
          </p:cNvSpPr>
          <p:nvPr>
            <p:ph type="title"/>
          </p:nvPr>
        </p:nvSpPr>
        <p:spPr>
          <a:xfrm>
            <a:off x="197397" y="159275"/>
            <a:ext cx="8520600" cy="572700"/>
          </a:xfrm>
          <a:prstGeom prst="rect">
            <a:avLst/>
          </a:prstGeom>
        </p:spPr>
        <p:txBody>
          <a:bodyPr wrap="square" lIns="91425" tIns="91425" rIns="91425" bIns="91425" anchor="t" anchorCtr="0">
            <a:noAutofit/>
          </a:bodyPr>
          <a:lstStyle/>
          <a:p>
            <a:pPr marL="0" lvl="0" indent="0" rtl="0">
              <a:spcBef>
                <a:spcPts val="0"/>
              </a:spcBef>
              <a:buNone/>
            </a:pPr>
            <a:r>
              <a:rPr lang="en-US" dirty="0" err="1">
                <a:latin typeface="Century Gothic"/>
                <a:ea typeface="Century Gothic"/>
                <a:cs typeface="Century Gothic"/>
                <a:sym typeface="Century Gothic"/>
              </a:rPr>
              <a:t>KubeCon</a:t>
            </a:r>
            <a:r>
              <a:rPr lang="en-US" dirty="0">
                <a:latin typeface="Century Gothic"/>
                <a:ea typeface="Century Gothic"/>
                <a:cs typeface="Century Gothic"/>
                <a:sym typeface="Century Gothic"/>
              </a:rPr>
              <a:t> + </a:t>
            </a:r>
            <a:r>
              <a:rPr lang="en-US" dirty="0" err="1">
                <a:latin typeface="Century Gothic"/>
                <a:ea typeface="Century Gothic"/>
                <a:cs typeface="Century Gothic"/>
                <a:sym typeface="Century Gothic"/>
              </a:rPr>
              <a:t>CloudNativeCon</a:t>
            </a:r>
            <a:r>
              <a:rPr lang="en-US" dirty="0">
                <a:latin typeface="Century Gothic"/>
                <a:ea typeface="Century Gothic"/>
                <a:cs typeface="Century Gothic"/>
                <a:sym typeface="Century Gothic"/>
              </a:rPr>
              <a:t> </a:t>
            </a:r>
            <a:r>
              <a:rPr lang="zh-CN" altLang="en-US" dirty="0" smtClean="0">
                <a:latin typeface="Century Gothic"/>
                <a:ea typeface="Century Gothic"/>
                <a:cs typeface="Century Gothic"/>
                <a:sym typeface="Century Gothic"/>
              </a:rPr>
              <a:t>参会人数</a:t>
            </a:r>
            <a:endParaRPr lang="en-US" dirty="0">
              <a:latin typeface="Century Gothic"/>
              <a:ea typeface="Century Gothic"/>
              <a:cs typeface="Century Gothic"/>
              <a:sym typeface="Century Gothic"/>
            </a:endParaRPr>
          </a:p>
        </p:txBody>
      </p:sp>
      <p:pic>
        <p:nvPicPr>
          <p:cNvPr id="691" name="Shape 691" title="Chart"/>
          <p:cNvPicPr preferRelativeResize="0"/>
          <p:nvPr/>
        </p:nvPicPr>
        <p:blipFill>
          <a:blip r:embed="rId3">
            <a:alphaModFix/>
          </a:blip>
          <a:stretch>
            <a:fillRect/>
          </a:stretch>
        </p:blipFill>
        <p:spPr>
          <a:xfrm>
            <a:off x="364856" y="1042837"/>
            <a:ext cx="8022996" cy="3716211"/>
          </a:xfrm>
          <a:prstGeom prst="rect">
            <a:avLst/>
          </a:prstGeom>
          <a:noFill/>
          <a:ln>
            <a:noFill/>
          </a:ln>
        </p:spPr>
      </p:pic>
      <p:sp>
        <p:nvSpPr>
          <p:cNvPr id="692" name="Shape 692"/>
          <p:cNvSpPr txBox="1">
            <a:spLocks noGrp="1"/>
          </p:cNvSpPr>
          <p:nvPr>
            <p:ph type="sldNum" idx="12"/>
          </p:nvPr>
        </p:nvSpPr>
        <p:spPr>
          <a:xfrm>
            <a:off x="185504" y="4777517"/>
            <a:ext cx="548700" cy="393600"/>
          </a:xfrm>
          <a:prstGeom prst="rect">
            <a:avLst/>
          </a:prstGeom>
        </p:spPr>
        <p:txBody>
          <a:bodyPr wrap="square" lIns="91425" tIns="91425" rIns="91425" bIns="91425" anchor="ctr" anchorCtr="0">
            <a:noAutofit/>
          </a:bodyPr>
          <a:lstStyle/>
          <a:p>
            <a:pPr marL="0" lvl="0" indent="0" rtl="0">
              <a:spcBef>
                <a:spcPts val="0"/>
              </a:spcBef>
              <a:buNone/>
            </a:pPr>
            <a:fld id="{00000000-1234-1234-1234-123412341234}" type="slidenum">
              <a:rPr lang="en-US"/>
              <a:t>33</a:t>
            </a:fld>
            <a:endParaRPr lang="en-US"/>
          </a:p>
        </p:txBody>
      </p:sp>
    </p:spTree>
    <p:extLst>
      <p:ext uri="{BB962C8B-B14F-4D97-AF65-F5344CB8AC3E}">
        <p14:creationId xmlns:p14="http://schemas.microsoft.com/office/powerpoint/2010/main" val="102152252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697"/>
        <p:cNvGrpSpPr/>
        <p:nvPr/>
      </p:nvGrpSpPr>
      <p:grpSpPr>
        <a:xfrm>
          <a:off x="0" y="0"/>
          <a:ext cx="0" cy="0"/>
          <a:chOff x="0" y="0"/>
          <a:chExt cx="0" cy="0"/>
        </a:xfrm>
      </p:grpSpPr>
      <p:sp>
        <p:nvSpPr>
          <p:cNvPr id="698" name="Shape 698"/>
          <p:cNvSpPr txBox="1">
            <a:spLocks noGrp="1"/>
          </p:cNvSpPr>
          <p:nvPr>
            <p:ph type="title"/>
          </p:nvPr>
        </p:nvSpPr>
        <p:spPr>
          <a:xfrm>
            <a:off x="197397" y="159275"/>
            <a:ext cx="8520600" cy="572700"/>
          </a:xfrm>
          <a:prstGeom prst="rect">
            <a:avLst/>
          </a:prstGeom>
        </p:spPr>
        <p:txBody>
          <a:bodyPr wrap="square" lIns="91425" tIns="91425" rIns="91425" bIns="91425" anchor="t" anchorCtr="0">
            <a:noAutofit/>
          </a:bodyPr>
          <a:lstStyle/>
          <a:p>
            <a:pPr marL="0" lvl="0" indent="0" rtl="0">
              <a:spcBef>
                <a:spcPts val="0"/>
              </a:spcBef>
              <a:buNone/>
            </a:pPr>
            <a:r>
              <a:rPr lang="en-US" dirty="0" err="1">
                <a:latin typeface="Century Gothic"/>
                <a:ea typeface="Century Gothic"/>
                <a:cs typeface="Century Gothic"/>
                <a:sym typeface="Century Gothic"/>
              </a:rPr>
              <a:t>KubeCon</a:t>
            </a:r>
            <a:r>
              <a:rPr lang="en-US" dirty="0">
                <a:latin typeface="Century Gothic"/>
                <a:ea typeface="Century Gothic"/>
                <a:cs typeface="Century Gothic"/>
                <a:sym typeface="Century Gothic"/>
              </a:rPr>
              <a:t> + </a:t>
            </a:r>
            <a:r>
              <a:rPr lang="en-US" dirty="0" err="1">
                <a:latin typeface="Century Gothic"/>
                <a:ea typeface="Century Gothic"/>
                <a:cs typeface="Century Gothic"/>
                <a:sym typeface="Century Gothic"/>
              </a:rPr>
              <a:t>CloudNativeCon</a:t>
            </a:r>
            <a:r>
              <a:rPr lang="en-US" dirty="0">
                <a:latin typeface="Century Gothic"/>
                <a:ea typeface="Century Gothic"/>
                <a:cs typeface="Century Gothic"/>
                <a:sym typeface="Century Gothic"/>
              </a:rPr>
              <a:t> </a:t>
            </a:r>
            <a:r>
              <a:rPr lang="zh-CN" altLang="en-US" dirty="0" smtClean="0">
                <a:latin typeface="Century Gothic"/>
                <a:ea typeface="Century Gothic"/>
                <a:cs typeface="Century Gothic"/>
                <a:sym typeface="Century Gothic"/>
              </a:rPr>
              <a:t>赞助商数量</a:t>
            </a:r>
            <a:endParaRPr lang="en-US" dirty="0">
              <a:latin typeface="Century Gothic"/>
              <a:ea typeface="Century Gothic"/>
              <a:cs typeface="Century Gothic"/>
              <a:sym typeface="Century Gothic"/>
            </a:endParaRPr>
          </a:p>
        </p:txBody>
      </p:sp>
      <p:pic>
        <p:nvPicPr>
          <p:cNvPr id="699" name="Shape 699" title="Chart"/>
          <p:cNvPicPr preferRelativeResize="0"/>
          <p:nvPr/>
        </p:nvPicPr>
        <p:blipFill>
          <a:blip r:embed="rId3">
            <a:alphaModFix/>
          </a:blip>
          <a:stretch>
            <a:fillRect/>
          </a:stretch>
        </p:blipFill>
        <p:spPr>
          <a:xfrm>
            <a:off x="335231" y="1051668"/>
            <a:ext cx="7984894" cy="3698568"/>
          </a:xfrm>
          <a:prstGeom prst="rect">
            <a:avLst/>
          </a:prstGeom>
          <a:noFill/>
          <a:ln>
            <a:noFill/>
          </a:ln>
        </p:spPr>
      </p:pic>
      <p:sp>
        <p:nvSpPr>
          <p:cNvPr id="700" name="Shape 700"/>
          <p:cNvSpPr txBox="1">
            <a:spLocks noGrp="1"/>
          </p:cNvSpPr>
          <p:nvPr>
            <p:ph type="sldNum" idx="12"/>
          </p:nvPr>
        </p:nvSpPr>
        <p:spPr>
          <a:xfrm>
            <a:off x="185504" y="4777517"/>
            <a:ext cx="548700" cy="393600"/>
          </a:xfrm>
          <a:prstGeom prst="rect">
            <a:avLst/>
          </a:prstGeom>
        </p:spPr>
        <p:txBody>
          <a:bodyPr wrap="square" lIns="91425" tIns="91425" rIns="91425" bIns="91425" anchor="ctr" anchorCtr="0">
            <a:noAutofit/>
          </a:bodyPr>
          <a:lstStyle/>
          <a:p>
            <a:pPr marL="0" lvl="0" indent="0" rtl="0">
              <a:spcBef>
                <a:spcPts val="0"/>
              </a:spcBef>
              <a:buNone/>
            </a:pPr>
            <a:fld id="{00000000-1234-1234-1234-123412341234}" type="slidenum">
              <a:rPr lang="en-US"/>
              <a:t>34</a:t>
            </a:fld>
            <a:endParaRPr lang="en-US"/>
          </a:p>
        </p:txBody>
      </p:sp>
    </p:spTree>
    <p:extLst>
      <p:ext uri="{BB962C8B-B14F-4D97-AF65-F5344CB8AC3E}">
        <p14:creationId xmlns:p14="http://schemas.microsoft.com/office/powerpoint/2010/main" val="140559284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21"/>
        <p:cNvGrpSpPr/>
        <p:nvPr/>
      </p:nvGrpSpPr>
      <p:grpSpPr>
        <a:xfrm>
          <a:off x="0" y="0"/>
          <a:ext cx="0" cy="0"/>
          <a:chOff x="0" y="0"/>
          <a:chExt cx="0" cy="0"/>
        </a:xfrm>
      </p:grpSpPr>
      <p:sp>
        <p:nvSpPr>
          <p:cNvPr id="422" name="Shape 422"/>
          <p:cNvSpPr txBox="1">
            <a:spLocks noGrp="1"/>
          </p:cNvSpPr>
          <p:nvPr>
            <p:ph type="title"/>
          </p:nvPr>
        </p:nvSpPr>
        <p:spPr>
          <a:xfrm>
            <a:off x="164468" y="96346"/>
            <a:ext cx="8755500" cy="674400"/>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FFFFFF"/>
              </a:buClr>
              <a:buSzPct val="25000"/>
              <a:buFont typeface="Helvetica Neue"/>
              <a:buNone/>
            </a:pPr>
            <a:r>
              <a:rPr lang="zh-CN" altLang="en-US" sz="2600" b="0" i="0" u="none" strike="noStrike" cap="none" dirty="0" smtClean="0">
                <a:solidFill>
                  <a:srgbClr val="FFFFFF"/>
                </a:solidFill>
                <a:latin typeface="Century Gothic"/>
                <a:ea typeface="Century Gothic"/>
                <a:cs typeface="Century Gothic"/>
                <a:sym typeface="Century Gothic"/>
              </a:rPr>
              <a:t>加入</a:t>
            </a:r>
            <a:r>
              <a:rPr lang="en-US" sz="2600" b="0" i="0" u="none" strike="noStrike" cap="none" dirty="0" smtClean="0">
                <a:solidFill>
                  <a:srgbClr val="FFFFFF"/>
                </a:solidFill>
                <a:latin typeface="Century Gothic"/>
                <a:ea typeface="Century Gothic"/>
                <a:cs typeface="Century Gothic"/>
                <a:sym typeface="Century Gothic"/>
              </a:rPr>
              <a:t> </a:t>
            </a:r>
            <a:r>
              <a:rPr lang="en-US" sz="2600" b="0" i="0" u="none" strike="noStrike" cap="none" dirty="0">
                <a:solidFill>
                  <a:srgbClr val="FFFFFF"/>
                </a:solidFill>
                <a:latin typeface="Century Gothic"/>
                <a:ea typeface="Century Gothic"/>
                <a:cs typeface="Century Gothic"/>
                <a:sym typeface="Century Gothic"/>
              </a:rPr>
              <a:t>CNCF </a:t>
            </a:r>
            <a:r>
              <a:rPr lang="zh-CN" altLang="en-US" sz="2600" b="0" i="0" u="none" strike="noStrike" cap="none" dirty="0" smtClean="0">
                <a:solidFill>
                  <a:srgbClr val="FFFFFF"/>
                </a:solidFill>
                <a:latin typeface="Century Gothic"/>
                <a:ea typeface="Century Gothic"/>
                <a:cs typeface="Century Gothic"/>
                <a:sym typeface="Century Gothic"/>
              </a:rPr>
              <a:t>非常方便</a:t>
            </a:r>
            <a:r>
              <a:rPr lang="en-US" sz="2600" b="0" i="0" u="none" strike="noStrike" cap="none" dirty="0" smtClean="0">
                <a:solidFill>
                  <a:srgbClr val="FFFFFF"/>
                </a:solidFill>
                <a:latin typeface="Century Gothic"/>
                <a:ea typeface="Century Gothic"/>
                <a:cs typeface="Century Gothic"/>
                <a:sym typeface="Century Gothic"/>
              </a:rPr>
              <a:t>!</a:t>
            </a:r>
            <a:endParaRPr lang="en-US" sz="2600" b="0" i="0" u="none" strike="noStrike" cap="none" dirty="0">
              <a:solidFill>
                <a:srgbClr val="FFFFFF"/>
              </a:solidFill>
              <a:latin typeface="Century Gothic"/>
              <a:ea typeface="Century Gothic"/>
              <a:cs typeface="Century Gothic"/>
              <a:sym typeface="Century Gothic"/>
            </a:endParaRPr>
          </a:p>
        </p:txBody>
      </p:sp>
      <p:sp>
        <p:nvSpPr>
          <p:cNvPr id="423" name="Shape 423"/>
          <p:cNvSpPr txBox="1">
            <a:spLocks noGrp="1"/>
          </p:cNvSpPr>
          <p:nvPr>
            <p:ph type="sldNum" idx="12"/>
          </p:nvPr>
        </p:nvSpPr>
        <p:spPr>
          <a:xfrm>
            <a:off x="8556783" y="6333134"/>
            <a:ext cx="548700" cy="525000"/>
          </a:xfrm>
          <a:prstGeom prst="rect">
            <a:avLst/>
          </a:prstGeom>
          <a:noFill/>
          <a:ln>
            <a:noFill/>
          </a:ln>
        </p:spPr>
        <p:txBody>
          <a:bodyPr lIns="91425" tIns="45675" rIns="91425" bIns="45675" anchor="ctr" anchorCtr="0">
            <a:noAutofit/>
          </a:bodyPr>
          <a:lstStyle/>
          <a:p>
            <a:pPr lvl="0" rtl="0">
              <a:spcBef>
                <a:spcPts val="0"/>
              </a:spcBef>
              <a:buNone/>
            </a:pPr>
            <a:fld id="{00000000-1234-1234-1234-123412341234}" type="slidenum">
              <a:rPr lang="en-US"/>
              <a:t>35</a:t>
            </a:fld>
            <a:endParaRPr lang="en-US"/>
          </a:p>
        </p:txBody>
      </p:sp>
      <p:sp>
        <p:nvSpPr>
          <p:cNvPr id="424" name="Shape 424"/>
          <p:cNvSpPr txBox="1">
            <a:spLocks noGrp="1"/>
          </p:cNvSpPr>
          <p:nvPr>
            <p:ph type="body" idx="1"/>
          </p:nvPr>
        </p:nvSpPr>
        <p:spPr>
          <a:xfrm>
            <a:off x="237575" y="974225"/>
            <a:ext cx="8682600" cy="3717900"/>
          </a:xfrm>
          <a:prstGeom prst="rect">
            <a:avLst/>
          </a:prstGeom>
        </p:spPr>
        <p:txBody>
          <a:bodyPr lIns="91425" tIns="91425" rIns="91425" bIns="91425" anchor="t" anchorCtr="0">
            <a:noAutofit/>
          </a:bodyPr>
          <a:lstStyle/>
          <a:p>
            <a:pPr marL="0" lvl="0" indent="0" rtl="0">
              <a:spcBef>
                <a:spcPts val="0"/>
              </a:spcBef>
              <a:buClr>
                <a:srgbClr val="00C0C2"/>
              </a:buClr>
              <a:buSzPct val="25000"/>
              <a:buFont typeface="Century Gothic"/>
              <a:buNone/>
            </a:pPr>
            <a:r>
              <a:rPr lang="zh-CN" altLang="en-US" sz="2100" dirty="0" smtClean="0"/>
              <a:t>现在加入</a:t>
            </a:r>
            <a:r>
              <a:rPr lang="en-US" sz="2100" dirty="0" smtClean="0"/>
              <a:t>: </a:t>
            </a:r>
            <a:r>
              <a:rPr lang="en-US" sz="2100" u="sng" dirty="0">
                <a:solidFill>
                  <a:schemeClr val="hlink"/>
                </a:solidFill>
                <a:hlinkClick r:id="rId3"/>
              </a:rPr>
              <a:t>https://cncf.io/join</a:t>
            </a:r>
          </a:p>
          <a:p>
            <a:pPr marL="0" lvl="0" indent="0" rtl="0">
              <a:spcBef>
                <a:spcPts val="0"/>
              </a:spcBef>
              <a:buClr>
                <a:srgbClr val="00C0C2"/>
              </a:buClr>
              <a:buSzPct val="25000"/>
              <a:buFont typeface="Arial"/>
              <a:buNone/>
            </a:pPr>
            <a:endParaRPr sz="2100" dirty="0"/>
          </a:p>
          <a:p>
            <a:pPr marL="0" lvl="0" indent="0" rtl="0">
              <a:spcBef>
                <a:spcPts val="0"/>
              </a:spcBef>
              <a:buClr>
                <a:srgbClr val="00C0C2"/>
              </a:buClr>
              <a:buSzPct val="25000"/>
              <a:buFont typeface="Century Gothic"/>
              <a:buNone/>
            </a:pPr>
            <a:r>
              <a:rPr lang="zh-CN" altLang="en-US" sz="2100" dirty="0" smtClean="0"/>
              <a:t>或者</a:t>
            </a:r>
          </a:p>
          <a:p>
            <a:pPr marL="0" lvl="0" indent="0" rtl="0">
              <a:spcBef>
                <a:spcPts val="0"/>
              </a:spcBef>
              <a:buClr>
                <a:srgbClr val="00C0C2"/>
              </a:buClr>
              <a:buSzPct val="25000"/>
              <a:buFont typeface="Century Gothic"/>
              <a:buNone/>
            </a:pPr>
            <a:endParaRPr sz="2100" dirty="0"/>
          </a:p>
          <a:p>
            <a:pPr marL="0" lvl="0" indent="0" rtl="0">
              <a:spcBef>
                <a:spcPts val="0"/>
              </a:spcBef>
              <a:buClr>
                <a:srgbClr val="00C0C2"/>
              </a:buClr>
              <a:buSzPct val="25000"/>
              <a:buFont typeface="Century Gothic"/>
              <a:buNone/>
            </a:pPr>
            <a:r>
              <a:rPr lang="zh-CN" altLang="en-US" sz="2100" dirty="0" smtClean="0"/>
              <a:t>常见问题</a:t>
            </a:r>
            <a:r>
              <a:rPr lang="en-US" sz="2100" dirty="0" smtClean="0"/>
              <a:t>:</a:t>
            </a:r>
            <a:r>
              <a:rPr lang="zh-CN" altLang="en-US" sz="2100" dirty="0"/>
              <a:t> </a:t>
            </a:r>
            <a:r>
              <a:rPr lang="en-US" sz="2100" u="sng" dirty="0" smtClean="0">
                <a:solidFill>
                  <a:schemeClr val="hlink"/>
                </a:solidFill>
                <a:hlinkClick r:id="rId4"/>
              </a:rPr>
              <a:t>info@cncf.io</a:t>
            </a:r>
          </a:p>
          <a:p>
            <a:pPr marL="0" lvl="0" indent="0" rtl="0">
              <a:spcBef>
                <a:spcPts val="0"/>
              </a:spcBef>
              <a:buClr>
                <a:srgbClr val="00C0C2"/>
              </a:buClr>
              <a:buSzPct val="25000"/>
              <a:buFont typeface="Century Gothic"/>
              <a:buNone/>
            </a:pPr>
            <a:r>
              <a:rPr lang="zh-CN" altLang="en-US" sz="2100" dirty="0" smtClean="0"/>
              <a:t>公关事务</a:t>
            </a:r>
            <a:r>
              <a:rPr lang="en-US" sz="2100" dirty="0" smtClean="0"/>
              <a:t>: </a:t>
            </a:r>
            <a:r>
              <a:rPr lang="en-US" sz="2100" u="sng" dirty="0" smtClean="0">
                <a:solidFill>
                  <a:schemeClr val="hlink"/>
                </a:solidFill>
                <a:hlinkClick r:id="rId5"/>
              </a:rPr>
              <a:t>pr@cncf.io</a:t>
            </a:r>
          </a:p>
          <a:p>
            <a:pPr marL="0" lvl="0" indent="0" rtl="0">
              <a:spcBef>
                <a:spcPts val="0"/>
              </a:spcBef>
              <a:buClr>
                <a:srgbClr val="00C0C2"/>
              </a:buClr>
              <a:buSzPct val="25000"/>
              <a:buFont typeface="Century Gothic"/>
              <a:buNone/>
            </a:pPr>
            <a:r>
              <a:rPr lang="zh-CN" altLang="en-US" sz="2100" dirty="0" smtClean="0"/>
              <a:t>活动赞助</a:t>
            </a:r>
            <a:r>
              <a:rPr lang="en-US" sz="2100" dirty="0" smtClean="0"/>
              <a:t>: </a:t>
            </a:r>
            <a:r>
              <a:rPr lang="en-US" sz="2100" u="sng" dirty="0" smtClean="0">
                <a:solidFill>
                  <a:schemeClr val="hlink"/>
                </a:solidFill>
                <a:hlinkClick r:id="rId6"/>
              </a:rPr>
              <a:t>sponsor@cncf.io</a:t>
            </a:r>
            <a:endParaRPr lang="en-US" sz="2100" u="sng" dirty="0">
              <a:solidFill>
                <a:schemeClr val="hlink"/>
              </a:solidFill>
              <a:hlinkClick r:id="rId6"/>
            </a:endParaRPr>
          </a:p>
          <a:p>
            <a:pPr marL="0" lvl="0" indent="0" rtl="0">
              <a:spcBef>
                <a:spcPts val="0"/>
              </a:spcBef>
              <a:buNone/>
            </a:pPr>
            <a:r>
              <a:rPr lang="zh-CN" altLang="en-US" sz="2100" dirty="0" smtClean="0"/>
              <a:t>会员</a:t>
            </a:r>
            <a:r>
              <a:rPr lang="en-US" sz="2100" dirty="0" smtClean="0"/>
              <a:t>: </a:t>
            </a:r>
            <a:r>
              <a:rPr lang="en-US" sz="2100" u="sng" dirty="0" smtClean="0">
                <a:solidFill>
                  <a:schemeClr val="hlink"/>
                </a:solidFill>
                <a:hlinkClick r:id="rId7"/>
              </a:rPr>
              <a:t>memberships@cncf.io</a:t>
            </a:r>
            <a:endParaRPr lang="en-US" sz="2100" u="sng" dirty="0" smtClean="0">
              <a:solidFill>
                <a:schemeClr val="hlink"/>
              </a:solidFill>
            </a:endParaRPr>
          </a:p>
          <a:p>
            <a:pPr marL="0" lvl="0" indent="0" rtl="0">
              <a:spcBef>
                <a:spcPts val="0"/>
              </a:spcBef>
              <a:buNone/>
            </a:pPr>
            <a:r>
              <a:rPr lang="en-US" sz="2100" u="sng" dirty="0" smtClean="0">
                <a:solidFill>
                  <a:schemeClr val="hlink"/>
                </a:solidFill>
              </a:rPr>
              <a:t> </a:t>
            </a:r>
          </a:p>
          <a:p>
            <a:pPr marL="0" lvl="0" indent="0" rtl="0">
              <a:spcBef>
                <a:spcPts val="0"/>
              </a:spcBef>
              <a:buNone/>
            </a:pPr>
            <a:r>
              <a:rPr lang="en-US" sz="2100" dirty="0" smtClean="0"/>
              <a:t> </a:t>
            </a:r>
            <a:endParaRPr lang="en-US" sz="2100" dirty="0"/>
          </a:p>
        </p:txBody>
      </p:sp>
    </p:spTree>
    <p:extLst>
      <p:ext uri="{BB962C8B-B14F-4D97-AF65-F5344CB8AC3E}">
        <p14:creationId xmlns:p14="http://schemas.microsoft.com/office/powerpoint/2010/main" val="178463290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sp>
        <p:nvSpPr>
          <p:cNvPr id="429" name="Shape 429"/>
          <p:cNvSpPr txBox="1">
            <a:spLocks noGrp="1"/>
          </p:cNvSpPr>
          <p:nvPr>
            <p:ph type="ctrTitle"/>
          </p:nvPr>
        </p:nvSpPr>
        <p:spPr>
          <a:xfrm>
            <a:off x="3965525" y="2585075"/>
            <a:ext cx="5072400" cy="431400"/>
          </a:xfrm>
          <a:prstGeom prst="rect">
            <a:avLst/>
          </a:prstGeom>
          <a:noFill/>
          <a:ln>
            <a:noFill/>
          </a:ln>
        </p:spPr>
        <p:txBody>
          <a:bodyPr lIns="121900" tIns="121900" rIns="121900" bIns="121900" anchor="ctr" anchorCtr="0">
            <a:noAutofit/>
          </a:bodyPr>
          <a:lstStyle/>
          <a:p>
            <a:pPr lvl="0">
              <a:buSzPct val="25000"/>
            </a:pPr>
            <a:r>
              <a:rPr lang="zh-CN" altLang="en-US" sz="2775" dirty="0"/>
              <a:t>附录</a:t>
            </a:r>
            <a:endParaRPr lang="en-US" sz="2775" b="0" i="0" u="none" strike="noStrike" cap="none" dirty="0">
              <a:solidFill>
                <a:srgbClr val="446CA9"/>
              </a:solidFill>
              <a:latin typeface="Century Gothic"/>
              <a:ea typeface="Century Gothic"/>
              <a:cs typeface="Century Gothic"/>
              <a:sym typeface="Century Gothic"/>
            </a:endParaRPr>
          </a:p>
        </p:txBody>
      </p:sp>
      <p:sp>
        <p:nvSpPr>
          <p:cNvPr id="430" name="Shape 430"/>
          <p:cNvSpPr txBox="1">
            <a:spLocks noGrp="1"/>
          </p:cNvSpPr>
          <p:nvPr>
            <p:ph type="sldNum" idx="12"/>
          </p:nvPr>
        </p:nvSpPr>
        <p:spPr>
          <a:xfrm>
            <a:off x="8556783" y="4749850"/>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US"/>
              <a:t>36</a:t>
            </a:fld>
            <a:endParaRPr lang="en-US"/>
          </a:p>
        </p:txBody>
      </p:sp>
    </p:spTree>
    <p:extLst>
      <p:ext uri="{BB962C8B-B14F-4D97-AF65-F5344CB8AC3E}">
        <p14:creationId xmlns:p14="http://schemas.microsoft.com/office/powerpoint/2010/main" val="133023118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sp>
        <p:nvSpPr>
          <p:cNvPr id="435" name="Shape 435"/>
          <p:cNvSpPr txBox="1">
            <a:spLocks noGrp="1"/>
          </p:cNvSpPr>
          <p:nvPr>
            <p:ph type="sldNum" idx="12"/>
          </p:nvPr>
        </p:nvSpPr>
        <p:spPr>
          <a:xfrm>
            <a:off x="8556783" y="4749850"/>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US"/>
              <a:t>37</a:t>
            </a:fld>
            <a:endParaRPr lang="en-US"/>
          </a:p>
        </p:txBody>
      </p:sp>
      <p:sp>
        <p:nvSpPr>
          <p:cNvPr id="436" name="Shape 436"/>
          <p:cNvSpPr txBox="1">
            <a:spLocks noGrp="1"/>
          </p:cNvSpPr>
          <p:nvPr>
            <p:ph type="ctrTitle"/>
          </p:nvPr>
        </p:nvSpPr>
        <p:spPr>
          <a:xfrm>
            <a:off x="3965525" y="2585075"/>
            <a:ext cx="5072400" cy="431400"/>
          </a:xfrm>
          <a:prstGeom prst="rect">
            <a:avLst/>
          </a:prstGeom>
        </p:spPr>
        <p:txBody>
          <a:bodyPr lIns="91425" tIns="91425" rIns="91425" bIns="91425" anchor="ctr" anchorCtr="0">
            <a:noAutofit/>
          </a:bodyPr>
          <a:lstStyle/>
          <a:p>
            <a:pPr lvl="0">
              <a:spcBef>
                <a:spcPts val="0"/>
              </a:spcBef>
              <a:buNone/>
            </a:pPr>
            <a:r>
              <a:rPr lang="en-US" dirty="0" smtClean="0"/>
              <a:t>云計算演变歷史</a:t>
            </a:r>
            <a:endParaRPr lang="en-US" dirty="0"/>
          </a:p>
        </p:txBody>
      </p:sp>
    </p:spTree>
    <p:extLst>
      <p:ext uri="{BB962C8B-B14F-4D97-AF65-F5344CB8AC3E}">
        <p14:creationId xmlns:p14="http://schemas.microsoft.com/office/powerpoint/2010/main" val="223680673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650"/>
        <p:cNvGrpSpPr/>
        <p:nvPr/>
      </p:nvGrpSpPr>
      <p:grpSpPr>
        <a:xfrm>
          <a:off x="0" y="0"/>
          <a:ext cx="0" cy="0"/>
          <a:chOff x="0" y="0"/>
          <a:chExt cx="0" cy="0"/>
        </a:xfrm>
      </p:grpSpPr>
      <p:sp>
        <p:nvSpPr>
          <p:cNvPr id="651" name="Shape 651"/>
          <p:cNvSpPr txBox="1">
            <a:spLocks noGrp="1"/>
          </p:cNvSpPr>
          <p:nvPr>
            <p:ph type="title"/>
          </p:nvPr>
        </p:nvSpPr>
        <p:spPr>
          <a:xfrm>
            <a:off x="164468" y="96346"/>
            <a:ext cx="8755500" cy="674400"/>
          </a:xfrm>
          <a:prstGeom prst="rect">
            <a:avLst/>
          </a:prstGeom>
          <a:noFill/>
          <a:ln>
            <a:noFill/>
          </a:ln>
        </p:spPr>
        <p:txBody>
          <a:bodyPr wrap="square" lIns="121900" tIns="121900" rIns="121900" bIns="121900" anchor="ctr" anchorCtr="0">
            <a:noAutofit/>
          </a:bodyPr>
          <a:lstStyle/>
          <a:p>
            <a:pPr lvl="0">
              <a:buSzPct val="25000"/>
            </a:pPr>
            <a:r>
              <a:rPr lang="zh-CN" altLang="en-US" kern="1200" dirty="0">
                <a:solidFill>
                  <a:srgbClr val="262626"/>
                </a:solidFill>
                <a:latin typeface="Arial" panose="020B0604020202020204" pitchFamily="34" charset="0"/>
                <a:ea typeface="Arial" panose="020B0604020202020204" pitchFamily="34" charset="0"/>
                <a:sym typeface="Arial" panose="020B0604020202020204" pitchFamily="34" charset="0"/>
              </a:rPr>
              <a:t>非虚拟化的服务器</a:t>
            </a:r>
            <a:r>
              <a:rPr lang="en-US" b="0" i="0" u="none" strike="noStrike" cap="none" dirty="0" smtClean="0">
                <a:solidFill>
                  <a:srgbClr val="FFFFFF"/>
                </a:solidFill>
                <a:latin typeface="Century Gothic"/>
                <a:ea typeface="Century Gothic"/>
                <a:cs typeface="Century Gothic"/>
                <a:sym typeface="Century Gothic"/>
              </a:rPr>
              <a:t>: </a:t>
            </a:r>
            <a:r>
              <a:rPr lang="en-US" b="0" i="0" u="none" strike="noStrike" cap="none" dirty="0">
                <a:solidFill>
                  <a:srgbClr val="FFFFFF"/>
                </a:solidFill>
                <a:latin typeface="Century Gothic"/>
                <a:ea typeface="Century Gothic"/>
                <a:cs typeface="Century Gothic"/>
                <a:sym typeface="Century Gothic"/>
              </a:rPr>
              <a:t>Sun (2000)</a:t>
            </a:r>
          </a:p>
        </p:txBody>
      </p:sp>
      <p:sp>
        <p:nvSpPr>
          <p:cNvPr id="652" name="Shape 652"/>
          <p:cNvSpPr txBox="1">
            <a:spLocks noGrp="1"/>
          </p:cNvSpPr>
          <p:nvPr>
            <p:ph type="body" idx="1"/>
          </p:nvPr>
        </p:nvSpPr>
        <p:spPr>
          <a:xfrm>
            <a:off x="3802250" y="974225"/>
            <a:ext cx="5118000" cy="1856700"/>
          </a:xfrm>
          <a:prstGeom prst="rect">
            <a:avLst/>
          </a:prstGeom>
          <a:noFill/>
          <a:ln>
            <a:noFill/>
          </a:ln>
        </p:spPr>
        <p:txBody>
          <a:bodyPr wrap="square" lIns="121900" tIns="121900" rIns="121900" bIns="121900" anchor="t" anchorCtr="0">
            <a:noAutofit/>
          </a:bodyPr>
          <a:lstStyle/>
          <a:p>
            <a:pPr marL="257175" indent="-257175" defTabSz="342900">
              <a:buFont typeface="Wingdings" panose="05000000000000000000" pitchFamily="2" charset="2"/>
              <a:buChar char="§"/>
            </a:pPr>
            <a:r>
              <a:rPr lang="zh-CN" altLang="en-US" sz="1600" kern="1200" dirty="0">
                <a:latin typeface="Century Gothic" charset="0"/>
                <a:ea typeface="Century Gothic" charset="0"/>
                <a:sym typeface="Century Gothic" charset="0"/>
              </a:rPr>
              <a:t>发行一个新的应用程序？买一个新的服务器、或者一个架子的新服务器！</a:t>
            </a:r>
          </a:p>
          <a:p>
            <a:pPr marL="257175" indent="-257175" defTabSz="342900">
              <a:buFont typeface="Wingdings" panose="05000000000000000000" pitchFamily="2" charset="2"/>
              <a:buChar char="§"/>
            </a:pPr>
            <a:r>
              <a:rPr lang="zh-CN" altLang="en-US" sz="1600" kern="1200" dirty="0">
                <a:latin typeface="Century Gothic" charset="0"/>
                <a:ea typeface="Century Gothic" charset="0"/>
                <a:sym typeface="Century Gothic" charset="0"/>
              </a:rPr>
              <a:t>你的应用的基石</a:t>
            </a:r>
            <a:r>
              <a:rPr lang="zh-CN" altLang="en-US" sz="1600" kern="1200" dirty="0" smtClean="0">
                <a:latin typeface="Century Gothic" charset="0"/>
                <a:ea typeface="Century Gothic" charset="0"/>
                <a:sym typeface="Century Gothic" charset="0"/>
              </a:rPr>
              <a:t>是物理服务器</a:t>
            </a:r>
            <a:endParaRPr lang="zh-CN" altLang="en-US" sz="1600" kern="1200" dirty="0">
              <a:latin typeface="Century Gothic" charset="0"/>
              <a:ea typeface="Century Gothic" charset="0"/>
              <a:sym typeface="Century Gothic" charset="0"/>
            </a:endParaRPr>
          </a:p>
        </p:txBody>
      </p:sp>
      <p:pic>
        <p:nvPicPr>
          <p:cNvPr id="653" name="Shape 653"/>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609677" y="1213148"/>
            <a:ext cx="2949600" cy="1276800"/>
          </a:xfrm>
          <a:prstGeom prst="rect">
            <a:avLst/>
          </a:prstGeom>
          <a:noFill/>
          <a:ln>
            <a:noFill/>
          </a:ln>
        </p:spPr>
      </p:pic>
      <p:cxnSp>
        <p:nvCxnSpPr>
          <p:cNvPr id="654" name="Shape 654"/>
          <p:cNvCxnSpPr/>
          <p:nvPr/>
        </p:nvCxnSpPr>
        <p:spPr>
          <a:xfrm>
            <a:off x="944545" y="3448693"/>
            <a:ext cx="0" cy="690600"/>
          </a:xfrm>
          <a:prstGeom prst="straightConnector1">
            <a:avLst/>
          </a:prstGeom>
          <a:noFill/>
          <a:ln w="25400" cap="flat" cmpd="sng">
            <a:solidFill>
              <a:srgbClr val="FBB03B"/>
            </a:solidFill>
            <a:prstDash val="solid"/>
            <a:round/>
            <a:headEnd type="none" w="med" len="med"/>
            <a:tailEnd type="none" w="med" len="med"/>
          </a:ln>
        </p:spPr>
      </p:cxnSp>
      <p:sp>
        <p:nvSpPr>
          <p:cNvPr id="655" name="Shape 655"/>
          <p:cNvSpPr/>
          <p:nvPr/>
        </p:nvSpPr>
        <p:spPr>
          <a:xfrm rot="5400000">
            <a:off x="8426084" y="3839313"/>
            <a:ext cx="339600" cy="292800"/>
          </a:xfrm>
          <a:prstGeom prst="triangle">
            <a:avLst>
              <a:gd name="adj" fmla="val 50000"/>
            </a:avLst>
          </a:prstGeom>
          <a:solidFill>
            <a:srgbClr val="C0D323"/>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56" name="Shape 656"/>
          <p:cNvSpPr/>
          <p:nvPr/>
        </p:nvSpPr>
        <p:spPr>
          <a:xfrm>
            <a:off x="448071" y="3816262"/>
            <a:ext cx="1002300" cy="339300"/>
          </a:xfrm>
          <a:prstGeom prst="rect">
            <a:avLst/>
          </a:prstGeom>
          <a:solidFill>
            <a:srgbClr val="FCB131"/>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57" name="Shape 657"/>
          <p:cNvSpPr/>
          <p:nvPr/>
        </p:nvSpPr>
        <p:spPr>
          <a:xfrm>
            <a:off x="1450495" y="3816262"/>
            <a:ext cx="1002300" cy="339300"/>
          </a:xfrm>
          <a:prstGeom prst="rect">
            <a:avLst/>
          </a:prstGeom>
          <a:solidFill>
            <a:srgbClr val="89B449"/>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58" name="Shape 658"/>
          <p:cNvSpPr/>
          <p:nvPr/>
        </p:nvSpPr>
        <p:spPr>
          <a:xfrm>
            <a:off x="2446208" y="3816262"/>
            <a:ext cx="1002300" cy="339300"/>
          </a:xfrm>
          <a:prstGeom prst="rect">
            <a:avLst/>
          </a:prstGeom>
          <a:solidFill>
            <a:srgbClr val="65B8CB"/>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59" name="Shape 659"/>
          <p:cNvSpPr/>
          <p:nvPr/>
        </p:nvSpPr>
        <p:spPr>
          <a:xfrm>
            <a:off x="3448632" y="3816262"/>
            <a:ext cx="1002300" cy="339300"/>
          </a:xfrm>
          <a:prstGeom prst="rect">
            <a:avLst/>
          </a:prstGeom>
          <a:solidFill>
            <a:srgbClr val="6C1869"/>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60" name="Shape 660"/>
          <p:cNvSpPr/>
          <p:nvPr/>
        </p:nvSpPr>
        <p:spPr>
          <a:xfrm>
            <a:off x="4451056" y="3816262"/>
            <a:ext cx="1002300" cy="339300"/>
          </a:xfrm>
          <a:prstGeom prst="rect">
            <a:avLst/>
          </a:prstGeom>
          <a:solidFill>
            <a:srgbClr val="000090"/>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61" name="Shape 661"/>
          <p:cNvSpPr/>
          <p:nvPr/>
        </p:nvSpPr>
        <p:spPr>
          <a:xfrm>
            <a:off x="5453480" y="3816262"/>
            <a:ext cx="1002300" cy="339300"/>
          </a:xfrm>
          <a:prstGeom prst="rect">
            <a:avLst/>
          </a:prstGeom>
          <a:solidFill>
            <a:srgbClr val="0070C0"/>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62" name="Shape 662"/>
          <p:cNvSpPr/>
          <p:nvPr/>
        </p:nvSpPr>
        <p:spPr>
          <a:xfrm>
            <a:off x="6449193" y="3816262"/>
            <a:ext cx="1002300" cy="339300"/>
          </a:xfrm>
          <a:prstGeom prst="rect">
            <a:avLst/>
          </a:prstGeom>
          <a:solidFill>
            <a:srgbClr val="C2645A"/>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63" name="Shape 663"/>
          <p:cNvSpPr/>
          <p:nvPr/>
        </p:nvSpPr>
        <p:spPr>
          <a:xfrm>
            <a:off x="7451617" y="3816262"/>
            <a:ext cx="1002300" cy="339300"/>
          </a:xfrm>
          <a:prstGeom prst="rect">
            <a:avLst/>
          </a:prstGeom>
          <a:solidFill>
            <a:srgbClr val="EA933E"/>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64" name="Shape 664"/>
          <p:cNvSpPr txBox="1"/>
          <p:nvPr/>
        </p:nvSpPr>
        <p:spPr>
          <a:xfrm>
            <a:off x="644265" y="3842011"/>
            <a:ext cx="603900" cy="2769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200" b="0" i="0" u="none" strike="noStrike" cap="none">
                <a:solidFill>
                  <a:schemeClr val="lt1"/>
                </a:solidFill>
                <a:latin typeface="Century Gothic"/>
                <a:ea typeface="Century Gothic"/>
                <a:cs typeface="Century Gothic"/>
                <a:sym typeface="Century Gothic"/>
              </a:rPr>
              <a:t>2000</a:t>
            </a:r>
          </a:p>
        </p:txBody>
      </p:sp>
      <p:sp>
        <p:nvSpPr>
          <p:cNvPr id="665" name="Shape 665"/>
          <p:cNvSpPr/>
          <p:nvPr/>
        </p:nvSpPr>
        <p:spPr>
          <a:xfrm>
            <a:off x="554002" y="2873045"/>
            <a:ext cx="779100" cy="779100"/>
          </a:xfrm>
          <a:prstGeom prst="ellipse">
            <a:avLst/>
          </a:prstGeom>
          <a:solidFill>
            <a:srgbClr val="FBB03B"/>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66" name="Shape 666"/>
          <p:cNvSpPr txBox="1"/>
          <p:nvPr/>
        </p:nvSpPr>
        <p:spPr>
          <a:xfrm>
            <a:off x="523173" y="2980697"/>
            <a:ext cx="724992" cy="5541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zh-CN" altLang="en-US" sz="1000" b="0" i="0" u="none" strike="noStrike" cap="none" smtClean="0">
                <a:solidFill>
                  <a:schemeClr val="lt1"/>
                </a:solidFill>
                <a:latin typeface="Century Gothic"/>
                <a:ea typeface="Century Gothic"/>
                <a:cs typeface="Century Gothic"/>
                <a:sym typeface="Century Gothic"/>
              </a:rPr>
              <a:t>非虚拟化硬件</a:t>
            </a:r>
            <a:endParaRPr lang="en-US" sz="1000" b="0" i="0" u="none" strike="noStrike" cap="none" dirty="0">
              <a:solidFill>
                <a:schemeClr val="lt1"/>
              </a:solidFill>
              <a:latin typeface="Century Gothic"/>
              <a:ea typeface="Century Gothic"/>
              <a:cs typeface="Century Gothic"/>
              <a:sym typeface="Century Gothic"/>
            </a:endParaRPr>
          </a:p>
        </p:txBody>
      </p:sp>
      <p:pic>
        <p:nvPicPr>
          <p:cNvPr id="667" name="Shape 667"/>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459923" y="4217353"/>
            <a:ext cx="955200" cy="413400"/>
          </a:xfrm>
          <a:prstGeom prst="rect">
            <a:avLst/>
          </a:prstGeom>
          <a:noFill/>
          <a:ln>
            <a:noFill/>
          </a:ln>
        </p:spPr>
      </p:pic>
      <p:sp>
        <p:nvSpPr>
          <p:cNvPr id="668" name="Shape 668"/>
          <p:cNvSpPr txBox="1">
            <a:spLocks noGrp="1"/>
          </p:cNvSpPr>
          <p:nvPr>
            <p:ph type="sldNum" idx="12"/>
          </p:nvPr>
        </p:nvSpPr>
        <p:spPr>
          <a:xfrm>
            <a:off x="8556784" y="4749851"/>
            <a:ext cx="548700" cy="393600"/>
          </a:xfrm>
          <a:prstGeom prst="rect">
            <a:avLst/>
          </a:prstGeom>
        </p:spPr>
        <p:txBody>
          <a:bodyPr wrap="square" lIns="91425" tIns="91425" rIns="91425" bIns="91425" anchor="ctr" anchorCtr="0">
            <a:noAutofit/>
          </a:bodyPr>
          <a:lstStyle/>
          <a:p>
            <a:pPr lvl="0" rtl="0">
              <a:spcBef>
                <a:spcPts val="0"/>
              </a:spcBef>
              <a:buNone/>
            </a:pPr>
            <a:fld id="{00000000-1234-1234-1234-123412341234}" type="slidenum">
              <a:rPr lang="en-US"/>
              <a:t>38</a:t>
            </a:fld>
            <a:endParaRPr lang="en-US"/>
          </a:p>
        </p:txBody>
      </p:sp>
    </p:spTree>
    <p:extLst>
      <p:ext uri="{BB962C8B-B14F-4D97-AF65-F5344CB8AC3E}">
        <p14:creationId xmlns:p14="http://schemas.microsoft.com/office/powerpoint/2010/main" val="189956295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672"/>
        <p:cNvGrpSpPr/>
        <p:nvPr/>
      </p:nvGrpSpPr>
      <p:grpSpPr>
        <a:xfrm>
          <a:off x="0" y="0"/>
          <a:ext cx="0" cy="0"/>
          <a:chOff x="0" y="0"/>
          <a:chExt cx="0" cy="0"/>
        </a:xfrm>
      </p:grpSpPr>
      <p:sp>
        <p:nvSpPr>
          <p:cNvPr id="673" name="Shape 673"/>
          <p:cNvSpPr txBox="1">
            <a:spLocks noGrp="1"/>
          </p:cNvSpPr>
          <p:nvPr>
            <p:ph type="title"/>
          </p:nvPr>
        </p:nvSpPr>
        <p:spPr>
          <a:xfrm>
            <a:off x="164468" y="96346"/>
            <a:ext cx="8755500" cy="674400"/>
          </a:xfrm>
          <a:prstGeom prst="rect">
            <a:avLst/>
          </a:prstGeom>
          <a:noFill/>
          <a:ln>
            <a:noFill/>
          </a:ln>
        </p:spPr>
        <p:txBody>
          <a:bodyPr wrap="square" lIns="121900" tIns="121900" rIns="121900" bIns="121900" anchor="ctr" anchorCtr="0">
            <a:noAutofit/>
          </a:bodyPr>
          <a:lstStyle/>
          <a:p>
            <a:pPr lvl="0">
              <a:buSzPct val="25000"/>
            </a:pPr>
            <a:r>
              <a:rPr lang="zh-CN" altLang="en-US" kern="1200" dirty="0">
                <a:solidFill>
                  <a:srgbClr val="262626"/>
                </a:solidFill>
                <a:latin typeface="Arial" panose="020B0604020202020204" pitchFamily="34" charset="0"/>
                <a:ea typeface="Arial" panose="020B0604020202020204" pitchFamily="34" charset="0"/>
                <a:sym typeface="Arial" panose="020B0604020202020204" pitchFamily="34" charset="0"/>
              </a:rPr>
              <a:t>虚拟化</a:t>
            </a:r>
            <a:r>
              <a:rPr lang="en-US" b="0" i="0" u="none" strike="noStrike" cap="none" dirty="0" smtClean="0">
                <a:solidFill>
                  <a:srgbClr val="FFFFFF"/>
                </a:solidFill>
                <a:latin typeface="Century Gothic"/>
                <a:ea typeface="Century Gothic"/>
                <a:cs typeface="Century Gothic"/>
                <a:sym typeface="Century Gothic"/>
              </a:rPr>
              <a:t>: </a:t>
            </a:r>
            <a:r>
              <a:rPr lang="en-US" b="0" i="0" u="none" strike="noStrike" cap="none" dirty="0">
                <a:solidFill>
                  <a:srgbClr val="FFFFFF"/>
                </a:solidFill>
                <a:latin typeface="Century Gothic"/>
                <a:ea typeface="Century Gothic"/>
                <a:cs typeface="Century Gothic"/>
                <a:sym typeface="Century Gothic"/>
              </a:rPr>
              <a:t>VMWare (2001)</a:t>
            </a:r>
          </a:p>
        </p:txBody>
      </p:sp>
      <p:sp>
        <p:nvSpPr>
          <p:cNvPr id="674" name="Shape 674"/>
          <p:cNvSpPr txBox="1">
            <a:spLocks noGrp="1"/>
          </p:cNvSpPr>
          <p:nvPr>
            <p:ph type="body" idx="1"/>
          </p:nvPr>
        </p:nvSpPr>
        <p:spPr>
          <a:xfrm>
            <a:off x="4122550" y="974225"/>
            <a:ext cx="4797600" cy="1898700"/>
          </a:xfrm>
          <a:prstGeom prst="rect">
            <a:avLst/>
          </a:prstGeom>
          <a:noFill/>
          <a:ln>
            <a:noFill/>
          </a:ln>
        </p:spPr>
        <p:txBody>
          <a:bodyPr wrap="square" lIns="121900" tIns="121900" rIns="121900" bIns="121900" anchor="t" anchorCtr="0">
            <a:noAutofit/>
          </a:bodyPr>
          <a:lstStyle/>
          <a:p>
            <a:pPr indent="-100965" defTabSz="342900">
              <a:buFont typeface="Wingdings" panose="05000000000000000000" pitchFamily="2" charset="2"/>
              <a:buChar char="§"/>
            </a:pPr>
            <a:r>
              <a:rPr lang="zh-CN" altLang="en-US" sz="1600" kern="1200" dirty="0">
                <a:latin typeface="Century Gothic" charset="0"/>
                <a:ea typeface="Century Gothic" charset="0"/>
                <a:sym typeface="Century Gothic" charset="0"/>
              </a:rPr>
              <a:t>2001服务器市场发布</a:t>
            </a:r>
          </a:p>
          <a:p>
            <a:pPr indent="-100965" defTabSz="342900">
              <a:buFont typeface="Wingdings" panose="05000000000000000000" pitchFamily="2" charset="2"/>
              <a:buChar char="§"/>
            </a:pPr>
            <a:r>
              <a:rPr lang="zh-CN" altLang="en-US" sz="1600" kern="1200" dirty="0">
                <a:latin typeface="Century Gothic" charset="0"/>
                <a:ea typeface="Century Gothic" charset="0"/>
                <a:sym typeface="Century Gothic" charset="0"/>
              </a:rPr>
              <a:t>使虚拟机流行化 (VMs)</a:t>
            </a:r>
          </a:p>
          <a:p>
            <a:pPr indent="-100965" defTabSz="342900">
              <a:buFont typeface="Wingdings" panose="05000000000000000000" pitchFamily="2" charset="2"/>
              <a:buChar char="§"/>
            </a:pPr>
            <a:r>
              <a:rPr lang="zh-CN" altLang="en-US" sz="1600" kern="1200" dirty="0">
                <a:latin typeface="Century Gothic" charset="0"/>
                <a:ea typeface="Century Gothic" charset="0"/>
                <a:sym typeface="Century Gothic" charset="0"/>
              </a:rPr>
              <a:t>在一个实体服务器上运行许多虚拟机，代表说你其实可以买少一些</a:t>
            </a:r>
            <a:r>
              <a:rPr lang="zh-CN" altLang="en-US" sz="1600" dirty="0">
                <a:latin typeface="Century Gothic" charset="0"/>
                <a:ea typeface="Century Gothic" charset="0"/>
                <a:sym typeface="Century Gothic" charset="0"/>
              </a:rPr>
              <a:t>服务器</a:t>
            </a:r>
            <a:r>
              <a:rPr lang="zh-CN" altLang="en-US" sz="1600" kern="1200" dirty="0">
                <a:latin typeface="Century Gothic" charset="0"/>
                <a:ea typeface="Century Gothic" charset="0"/>
                <a:sym typeface="Century Gothic" charset="0"/>
              </a:rPr>
              <a:t>！</a:t>
            </a:r>
          </a:p>
          <a:p>
            <a:pPr indent="-100965" defTabSz="342900">
              <a:buFont typeface="Wingdings" panose="05000000000000000000" pitchFamily="2" charset="2"/>
              <a:buChar char="§"/>
            </a:pPr>
            <a:r>
              <a:rPr lang="zh-CN" altLang="en-US" sz="1600" kern="1200" dirty="0">
                <a:latin typeface="Century Gothic" charset="0"/>
                <a:ea typeface="Century Gothic" charset="0"/>
                <a:sym typeface="Century Gothic" charset="0"/>
              </a:rPr>
              <a:t>架构的基石变为虚拟机</a:t>
            </a:r>
          </a:p>
        </p:txBody>
      </p:sp>
      <p:pic>
        <p:nvPicPr>
          <p:cNvPr id="675" name="Shape 675"/>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437475" y="1488240"/>
            <a:ext cx="3266700" cy="760200"/>
          </a:xfrm>
          <a:prstGeom prst="rect">
            <a:avLst/>
          </a:prstGeom>
          <a:noFill/>
          <a:ln>
            <a:noFill/>
          </a:ln>
        </p:spPr>
      </p:pic>
      <p:cxnSp>
        <p:nvCxnSpPr>
          <p:cNvPr id="676" name="Shape 676"/>
          <p:cNvCxnSpPr/>
          <p:nvPr/>
        </p:nvCxnSpPr>
        <p:spPr>
          <a:xfrm>
            <a:off x="944545" y="3448693"/>
            <a:ext cx="0" cy="690600"/>
          </a:xfrm>
          <a:prstGeom prst="straightConnector1">
            <a:avLst/>
          </a:prstGeom>
          <a:noFill/>
          <a:ln w="25400" cap="flat" cmpd="sng">
            <a:solidFill>
              <a:srgbClr val="FBB03B"/>
            </a:solidFill>
            <a:prstDash val="solid"/>
            <a:round/>
            <a:headEnd type="none" w="med" len="med"/>
            <a:tailEnd type="none" w="med" len="med"/>
          </a:ln>
        </p:spPr>
      </p:cxnSp>
      <p:sp>
        <p:nvSpPr>
          <p:cNvPr id="677" name="Shape 677"/>
          <p:cNvSpPr/>
          <p:nvPr/>
        </p:nvSpPr>
        <p:spPr>
          <a:xfrm rot="5400000">
            <a:off x="8426084" y="3839313"/>
            <a:ext cx="339600" cy="292800"/>
          </a:xfrm>
          <a:prstGeom prst="triangle">
            <a:avLst>
              <a:gd name="adj" fmla="val 50000"/>
            </a:avLst>
          </a:prstGeom>
          <a:solidFill>
            <a:srgbClr val="C0D323"/>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cxnSp>
        <p:nvCxnSpPr>
          <p:cNvPr id="678" name="Shape 678"/>
          <p:cNvCxnSpPr/>
          <p:nvPr/>
        </p:nvCxnSpPr>
        <p:spPr>
          <a:xfrm>
            <a:off x="1926626" y="3448693"/>
            <a:ext cx="0" cy="690600"/>
          </a:xfrm>
          <a:prstGeom prst="straightConnector1">
            <a:avLst/>
          </a:prstGeom>
          <a:noFill/>
          <a:ln w="25400" cap="flat" cmpd="sng">
            <a:solidFill>
              <a:srgbClr val="89B449"/>
            </a:solidFill>
            <a:prstDash val="solid"/>
            <a:round/>
            <a:headEnd type="none" w="med" len="med"/>
            <a:tailEnd type="none" w="med" len="med"/>
          </a:ln>
        </p:spPr>
      </p:cxnSp>
      <p:sp>
        <p:nvSpPr>
          <p:cNvPr id="679" name="Shape 679"/>
          <p:cNvSpPr/>
          <p:nvPr/>
        </p:nvSpPr>
        <p:spPr>
          <a:xfrm>
            <a:off x="1536083" y="2873045"/>
            <a:ext cx="779100" cy="779100"/>
          </a:xfrm>
          <a:prstGeom prst="ellipse">
            <a:avLst/>
          </a:prstGeom>
          <a:solidFill>
            <a:srgbClr val="89B449"/>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80" name="Shape 680"/>
          <p:cNvSpPr/>
          <p:nvPr/>
        </p:nvSpPr>
        <p:spPr>
          <a:xfrm>
            <a:off x="448071" y="3816262"/>
            <a:ext cx="1002300" cy="339300"/>
          </a:xfrm>
          <a:prstGeom prst="rect">
            <a:avLst/>
          </a:prstGeom>
          <a:solidFill>
            <a:srgbClr val="FCB131"/>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81" name="Shape 681"/>
          <p:cNvSpPr/>
          <p:nvPr/>
        </p:nvSpPr>
        <p:spPr>
          <a:xfrm>
            <a:off x="1450495" y="3816262"/>
            <a:ext cx="1002300" cy="339300"/>
          </a:xfrm>
          <a:prstGeom prst="rect">
            <a:avLst/>
          </a:prstGeom>
          <a:solidFill>
            <a:srgbClr val="89B449"/>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82" name="Shape 682"/>
          <p:cNvSpPr/>
          <p:nvPr/>
        </p:nvSpPr>
        <p:spPr>
          <a:xfrm>
            <a:off x="2446208" y="3816262"/>
            <a:ext cx="1002300" cy="339300"/>
          </a:xfrm>
          <a:prstGeom prst="rect">
            <a:avLst/>
          </a:prstGeom>
          <a:solidFill>
            <a:srgbClr val="65B8CB"/>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83" name="Shape 683"/>
          <p:cNvSpPr/>
          <p:nvPr/>
        </p:nvSpPr>
        <p:spPr>
          <a:xfrm>
            <a:off x="3448632" y="3816262"/>
            <a:ext cx="1002300" cy="339300"/>
          </a:xfrm>
          <a:prstGeom prst="rect">
            <a:avLst/>
          </a:prstGeom>
          <a:solidFill>
            <a:srgbClr val="6C1869"/>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84" name="Shape 684"/>
          <p:cNvSpPr/>
          <p:nvPr/>
        </p:nvSpPr>
        <p:spPr>
          <a:xfrm>
            <a:off x="4451056" y="3816262"/>
            <a:ext cx="1002300" cy="339300"/>
          </a:xfrm>
          <a:prstGeom prst="rect">
            <a:avLst/>
          </a:prstGeom>
          <a:solidFill>
            <a:srgbClr val="000090"/>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85" name="Shape 685"/>
          <p:cNvSpPr/>
          <p:nvPr/>
        </p:nvSpPr>
        <p:spPr>
          <a:xfrm>
            <a:off x="5453480" y="3816262"/>
            <a:ext cx="1002300" cy="339300"/>
          </a:xfrm>
          <a:prstGeom prst="rect">
            <a:avLst/>
          </a:prstGeom>
          <a:solidFill>
            <a:srgbClr val="0070C0"/>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86" name="Shape 686"/>
          <p:cNvSpPr/>
          <p:nvPr/>
        </p:nvSpPr>
        <p:spPr>
          <a:xfrm>
            <a:off x="6449193" y="3816262"/>
            <a:ext cx="1002300" cy="339300"/>
          </a:xfrm>
          <a:prstGeom prst="rect">
            <a:avLst/>
          </a:prstGeom>
          <a:solidFill>
            <a:srgbClr val="C2645A"/>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87" name="Shape 687"/>
          <p:cNvSpPr/>
          <p:nvPr/>
        </p:nvSpPr>
        <p:spPr>
          <a:xfrm>
            <a:off x="7451617" y="3816262"/>
            <a:ext cx="1002300" cy="339300"/>
          </a:xfrm>
          <a:prstGeom prst="rect">
            <a:avLst/>
          </a:prstGeom>
          <a:solidFill>
            <a:srgbClr val="EA933E"/>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88" name="Shape 688"/>
          <p:cNvSpPr txBox="1"/>
          <p:nvPr/>
        </p:nvSpPr>
        <p:spPr>
          <a:xfrm>
            <a:off x="644265" y="3842011"/>
            <a:ext cx="603900" cy="2769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200" b="0" i="0" u="none" strike="noStrike" cap="none">
                <a:solidFill>
                  <a:schemeClr val="lt1"/>
                </a:solidFill>
                <a:latin typeface="Century Gothic"/>
                <a:ea typeface="Century Gothic"/>
                <a:cs typeface="Century Gothic"/>
                <a:sym typeface="Century Gothic"/>
              </a:rPr>
              <a:t>2000</a:t>
            </a:r>
          </a:p>
        </p:txBody>
      </p:sp>
      <p:sp>
        <p:nvSpPr>
          <p:cNvPr id="689" name="Shape 689"/>
          <p:cNvSpPr txBox="1"/>
          <p:nvPr/>
        </p:nvSpPr>
        <p:spPr>
          <a:xfrm>
            <a:off x="1661216" y="3842011"/>
            <a:ext cx="603900" cy="2769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200" b="0" i="0" u="none" strike="noStrike" cap="none">
                <a:solidFill>
                  <a:schemeClr val="lt1"/>
                </a:solidFill>
                <a:latin typeface="Century Gothic"/>
                <a:ea typeface="Century Gothic"/>
                <a:cs typeface="Century Gothic"/>
                <a:sym typeface="Century Gothic"/>
              </a:rPr>
              <a:t>2001</a:t>
            </a:r>
          </a:p>
        </p:txBody>
      </p:sp>
      <p:sp>
        <p:nvSpPr>
          <p:cNvPr id="690" name="Shape 690"/>
          <p:cNvSpPr txBox="1"/>
          <p:nvPr/>
        </p:nvSpPr>
        <p:spPr>
          <a:xfrm>
            <a:off x="1525761" y="3106022"/>
            <a:ext cx="783900" cy="4002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zh-CN" altLang="en-US" sz="1000" b="0" i="0" u="none" strike="noStrike" cap="none" dirty="0" smtClean="0">
                <a:solidFill>
                  <a:schemeClr val="lt1"/>
                </a:solidFill>
                <a:latin typeface="Century Gothic"/>
                <a:ea typeface="Century Gothic"/>
                <a:cs typeface="Century Gothic"/>
                <a:sym typeface="Century Gothic"/>
              </a:rPr>
              <a:t>虚拟化</a:t>
            </a:r>
            <a:endParaRPr lang="en-US" sz="1000" b="0" i="0" u="none" strike="noStrike" cap="none" dirty="0">
              <a:solidFill>
                <a:schemeClr val="lt1"/>
              </a:solidFill>
              <a:latin typeface="Century Gothic"/>
              <a:ea typeface="Century Gothic"/>
              <a:cs typeface="Century Gothic"/>
              <a:sym typeface="Century Gothic"/>
            </a:endParaRPr>
          </a:p>
        </p:txBody>
      </p:sp>
      <p:pic>
        <p:nvPicPr>
          <p:cNvPr id="691" name="Shape 691"/>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1403686" y="4287030"/>
            <a:ext cx="1082700" cy="252000"/>
          </a:xfrm>
          <a:prstGeom prst="rect">
            <a:avLst/>
          </a:prstGeom>
          <a:noFill/>
          <a:ln>
            <a:noFill/>
          </a:ln>
        </p:spPr>
      </p:pic>
      <p:sp>
        <p:nvSpPr>
          <p:cNvPr id="692" name="Shape 692"/>
          <p:cNvSpPr/>
          <p:nvPr/>
        </p:nvSpPr>
        <p:spPr>
          <a:xfrm>
            <a:off x="554002" y="2873045"/>
            <a:ext cx="779100" cy="779100"/>
          </a:xfrm>
          <a:prstGeom prst="ellipse">
            <a:avLst/>
          </a:prstGeom>
          <a:solidFill>
            <a:srgbClr val="FBB03B"/>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93" name="Shape 693"/>
          <p:cNvSpPr txBox="1"/>
          <p:nvPr/>
        </p:nvSpPr>
        <p:spPr>
          <a:xfrm>
            <a:off x="523173" y="2980697"/>
            <a:ext cx="724992" cy="554100"/>
          </a:xfrm>
          <a:prstGeom prst="rect">
            <a:avLst/>
          </a:prstGeom>
          <a:noFill/>
          <a:ln>
            <a:noFill/>
          </a:ln>
        </p:spPr>
        <p:txBody>
          <a:bodyPr wrap="square" lIns="91425" tIns="45700" rIns="91425" bIns="45700" anchor="t" anchorCtr="0">
            <a:noAutofit/>
          </a:bodyPr>
          <a:lstStyle/>
          <a:p>
            <a:pPr lvl="0" algn="ctr"/>
            <a:r>
              <a:rPr lang="zh-CN" altLang="en-US" sz="1000">
                <a:solidFill>
                  <a:schemeClr val="bg1"/>
                </a:solidFill>
                <a:latin typeface="Century Gothic" charset="0"/>
                <a:ea typeface="Century Gothic" charset="0"/>
                <a:sym typeface="Century Gothic" charset="0"/>
              </a:rPr>
              <a:t>非虚拟化硬件</a:t>
            </a:r>
            <a:endParaRPr lang="en-US" altLang="x-none" sz="1000" dirty="0">
              <a:solidFill>
                <a:schemeClr val="bg1"/>
              </a:solidFill>
              <a:latin typeface="Century Gothic" charset="0"/>
              <a:ea typeface="Century Gothic" charset="0"/>
              <a:sym typeface="Century Gothic" charset="0"/>
            </a:endParaRPr>
          </a:p>
        </p:txBody>
      </p:sp>
      <p:pic>
        <p:nvPicPr>
          <p:cNvPr id="694" name="Shape 694"/>
          <p:cNvPicPr preferRelativeResize="0"/>
          <p:nvPr/>
        </p:nvPicPr>
        <p:blipFill rotWithShape="1">
          <a:blip r:embed="rId5" cstate="email">
            <a:alphaModFix/>
            <a:extLst>
              <a:ext uri="{28A0092B-C50C-407E-A947-70E740481C1C}">
                <a14:useLocalDpi xmlns:a14="http://schemas.microsoft.com/office/drawing/2010/main"/>
              </a:ext>
            </a:extLst>
          </a:blip>
          <a:srcRect/>
          <a:stretch/>
        </p:blipFill>
        <p:spPr>
          <a:xfrm>
            <a:off x="459923" y="4217353"/>
            <a:ext cx="955200" cy="413400"/>
          </a:xfrm>
          <a:prstGeom prst="rect">
            <a:avLst/>
          </a:prstGeom>
          <a:noFill/>
          <a:ln>
            <a:noFill/>
          </a:ln>
        </p:spPr>
      </p:pic>
      <p:sp>
        <p:nvSpPr>
          <p:cNvPr id="695" name="Shape 695"/>
          <p:cNvSpPr txBox="1">
            <a:spLocks noGrp="1"/>
          </p:cNvSpPr>
          <p:nvPr>
            <p:ph type="sldNum" idx="12"/>
          </p:nvPr>
        </p:nvSpPr>
        <p:spPr>
          <a:xfrm>
            <a:off x="8556784" y="4749851"/>
            <a:ext cx="548700" cy="393600"/>
          </a:xfrm>
          <a:prstGeom prst="rect">
            <a:avLst/>
          </a:prstGeom>
        </p:spPr>
        <p:txBody>
          <a:bodyPr wrap="square" lIns="91425" tIns="91425" rIns="91425" bIns="91425" anchor="ctr" anchorCtr="0">
            <a:noAutofit/>
          </a:bodyPr>
          <a:lstStyle/>
          <a:p>
            <a:pPr lvl="0" rtl="0">
              <a:spcBef>
                <a:spcPts val="0"/>
              </a:spcBef>
              <a:buNone/>
            </a:pPr>
            <a:fld id="{00000000-1234-1234-1234-123412341234}" type="slidenum">
              <a:rPr lang="en-US"/>
              <a:t>39</a:t>
            </a:fld>
            <a:endParaRPr lang="en-US"/>
          </a:p>
        </p:txBody>
      </p:sp>
    </p:spTree>
    <p:extLst>
      <p:ext uri="{BB962C8B-B14F-4D97-AF65-F5344CB8AC3E}">
        <p14:creationId xmlns:p14="http://schemas.microsoft.com/office/powerpoint/2010/main" val="6615268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cxnSp>
        <p:nvCxnSpPr>
          <p:cNvPr id="252" name="Shape 252"/>
          <p:cNvCxnSpPr/>
          <p:nvPr/>
        </p:nvCxnSpPr>
        <p:spPr>
          <a:xfrm>
            <a:off x="6899885" y="3448693"/>
            <a:ext cx="0" cy="690600"/>
          </a:xfrm>
          <a:prstGeom prst="straightConnector1">
            <a:avLst/>
          </a:prstGeom>
          <a:noFill/>
          <a:ln w="25400" cap="flat" cmpd="sng">
            <a:solidFill>
              <a:srgbClr val="C2645A"/>
            </a:solidFill>
            <a:prstDash val="solid"/>
            <a:round/>
            <a:headEnd type="none" w="med" len="med"/>
            <a:tailEnd type="none" w="med" len="med"/>
          </a:ln>
        </p:spPr>
      </p:cxnSp>
      <p:sp>
        <p:nvSpPr>
          <p:cNvPr id="253" name="Shape 253"/>
          <p:cNvSpPr/>
          <p:nvPr/>
        </p:nvSpPr>
        <p:spPr>
          <a:xfrm>
            <a:off x="6509342" y="2873045"/>
            <a:ext cx="779100" cy="779100"/>
          </a:xfrm>
          <a:prstGeom prst="ellipse">
            <a:avLst/>
          </a:prstGeom>
          <a:solidFill>
            <a:srgbClr val="C2645A"/>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254" name="Shape 254"/>
          <p:cNvSpPr txBox="1"/>
          <p:nvPr/>
        </p:nvSpPr>
        <p:spPr>
          <a:xfrm>
            <a:off x="6462136" y="3122732"/>
            <a:ext cx="857700" cy="2463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000" b="0" i="0" u="none" strike="noStrike" cap="none">
                <a:solidFill>
                  <a:schemeClr val="lt1"/>
                </a:solidFill>
                <a:latin typeface="Century Gothic"/>
                <a:ea typeface="Century Gothic"/>
                <a:cs typeface="Century Gothic"/>
                <a:sym typeface="Century Gothic"/>
              </a:rPr>
              <a:t>Containers</a:t>
            </a:r>
          </a:p>
        </p:txBody>
      </p:sp>
      <p:cxnSp>
        <p:nvCxnSpPr>
          <p:cNvPr id="255" name="Shape 255"/>
          <p:cNvCxnSpPr/>
          <p:nvPr/>
        </p:nvCxnSpPr>
        <p:spPr>
          <a:xfrm>
            <a:off x="7908874" y="3495007"/>
            <a:ext cx="0" cy="480900"/>
          </a:xfrm>
          <a:prstGeom prst="straightConnector1">
            <a:avLst/>
          </a:prstGeom>
          <a:noFill/>
          <a:ln w="25400" cap="flat" cmpd="sng">
            <a:solidFill>
              <a:srgbClr val="EA933E"/>
            </a:solidFill>
            <a:prstDash val="solid"/>
            <a:round/>
            <a:headEnd type="none" w="med" len="med"/>
            <a:tailEnd type="none" w="med" len="med"/>
          </a:ln>
        </p:spPr>
      </p:cxnSp>
      <p:sp>
        <p:nvSpPr>
          <p:cNvPr id="256" name="Shape 256"/>
          <p:cNvSpPr/>
          <p:nvPr/>
        </p:nvSpPr>
        <p:spPr>
          <a:xfrm>
            <a:off x="7500938" y="2863559"/>
            <a:ext cx="779100" cy="779100"/>
          </a:xfrm>
          <a:prstGeom prst="ellipse">
            <a:avLst/>
          </a:prstGeom>
          <a:solidFill>
            <a:srgbClr val="EA933E"/>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257" name="Shape 257"/>
          <p:cNvSpPr txBox="1"/>
          <p:nvPr/>
        </p:nvSpPr>
        <p:spPr>
          <a:xfrm>
            <a:off x="7569511" y="3023504"/>
            <a:ext cx="626100" cy="4002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000" b="0" i="0" u="none" strike="noStrike" cap="none">
                <a:solidFill>
                  <a:schemeClr val="lt1"/>
                </a:solidFill>
                <a:latin typeface="Century Gothic"/>
                <a:ea typeface="Century Gothic"/>
                <a:cs typeface="Century Gothic"/>
                <a:sym typeface="Century Gothic"/>
              </a:rPr>
              <a:t>Cloud</a:t>
            </a: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 Native</a:t>
            </a:r>
          </a:p>
        </p:txBody>
      </p:sp>
      <p:sp>
        <p:nvSpPr>
          <p:cNvPr id="258" name="Shape 258"/>
          <p:cNvSpPr txBox="1">
            <a:spLocks noGrp="1"/>
          </p:cNvSpPr>
          <p:nvPr>
            <p:ph type="title"/>
          </p:nvPr>
        </p:nvSpPr>
        <p:spPr>
          <a:xfrm>
            <a:off x="164468" y="96346"/>
            <a:ext cx="8755500" cy="674400"/>
          </a:xfrm>
          <a:prstGeom prst="rect">
            <a:avLst/>
          </a:prstGeom>
          <a:noFill/>
          <a:ln>
            <a:noFill/>
          </a:ln>
        </p:spPr>
        <p:txBody>
          <a:bodyPr wrap="square" lIns="121900" tIns="121900" rIns="121900" bIns="121900" anchor="ctr" anchorCtr="0">
            <a:noAutofit/>
          </a:bodyPr>
          <a:lstStyle/>
          <a:p>
            <a:pPr lvl="0" rtl="0">
              <a:spcBef>
                <a:spcPts val="0"/>
              </a:spcBef>
              <a:buClr>
                <a:schemeClr val="lt1"/>
              </a:buClr>
              <a:buSzPct val="25000"/>
              <a:buFont typeface="Helvetica Neue"/>
              <a:buNone/>
            </a:pPr>
            <a:r>
              <a:rPr lang="zh-CN" altLang="en-US" dirty="0" smtClean="0">
                <a:solidFill>
                  <a:schemeClr val="lt1"/>
                </a:solidFill>
              </a:rPr>
              <a:t>从虚拟化到云原生</a:t>
            </a:r>
            <a:endParaRPr lang="en-US" dirty="0">
              <a:solidFill>
                <a:schemeClr val="lt1"/>
              </a:solidFill>
            </a:endParaRPr>
          </a:p>
        </p:txBody>
      </p:sp>
      <p:sp>
        <p:nvSpPr>
          <p:cNvPr id="259" name="Shape 259"/>
          <p:cNvSpPr txBox="1">
            <a:spLocks noGrp="1"/>
          </p:cNvSpPr>
          <p:nvPr>
            <p:ph type="sldNum" idx="12"/>
          </p:nvPr>
        </p:nvSpPr>
        <p:spPr>
          <a:xfrm>
            <a:off x="8556784" y="6333134"/>
            <a:ext cx="548700" cy="525000"/>
          </a:xfrm>
          <a:prstGeom prst="rect">
            <a:avLst/>
          </a:prstGeom>
          <a:noFill/>
          <a:ln>
            <a:noFill/>
          </a:ln>
        </p:spPr>
        <p:txBody>
          <a:bodyPr wrap="square" lIns="121900" tIns="60925" rIns="121900" bIns="60925" anchor="ctr" anchorCtr="0">
            <a:noAutofit/>
          </a:bodyPr>
          <a:lstStyle/>
          <a:p>
            <a:pPr lvl="0" rtl="0">
              <a:spcBef>
                <a:spcPts val="0"/>
              </a:spcBef>
              <a:buNone/>
            </a:pPr>
            <a:fld id="{00000000-1234-1234-1234-123412341234}" type="slidenum">
              <a:rPr lang="en-US"/>
              <a:t>4</a:t>
            </a:fld>
            <a:endParaRPr lang="en-US"/>
          </a:p>
        </p:txBody>
      </p:sp>
      <p:sp>
        <p:nvSpPr>
          <p:cNvPr id="260" name="Shape 260"/>
          <p:cNvSpPr txBox="1">
            <a:spLocks noGrp="1"/>
          </p:cNvSpPr>
          <p:nvPr>
            <p:ph type="body" idx="1"/>
          </p:nvPr>
        </p:nvSpPr>
        <p:spPr>
          <a:xfrm>
            <a:off x="4132875" y="974225"/>
            <a:ext cx="4787400" cy="1647300"/>
          </a:xfrm>
          <a:prstGeom prst="rect">
            <a:avLst/>
          </a:prstGeom>
          <a:noFill/>
          <a:ln>
            <a:noFill/>
          </a:ln>
        </p:spPr>
        <p:txBody>
          <a:bodyPr wrap="square" lIns="121900" tIns="121900" rIns="121900" bIns="121900" anchor="t" anchorCtr="0">
            <a:noAutofit/>
          </a:bodyPr>
          <a:lstStyle/>
          <a:p>
            <a:pPr marL="117475" lvl="0" indent="-117475">
              <a:lnSpc>
                <a:spcPct val="120000"/>
              </a:lnSpc>
              <a:spcBef>
                <a:spcPts val="0"/>
              </a:spcBef>
              <a:buFont typeface="Arial"/>
              <a:buChar char="•"/>
            </a:pPr>
            <a:r>
              <a:rPr lang="zh-CN" altLang="en-US" sz="1500" dirty="0" smtClean="0"/>
              <a:t>原生</a:t>
            </a:r>
            <a:r>
              <a:rPr lang="zh-CN" altLang="en-US" sz="1500" dirty="0"/>
              <a:t>云计算使用开源软件完成以下任务</a:t>
            </a:r>
            <a:r>
              <a:rPr lang="en-US" altLang="zh-CN" sz="1500" dirty="0"/>
              <a:t>:</a:t>
            </a:r>
          </a:p>
          <a:p>
            <a:pPr marL="284162" lvl="1" indent="-169862">
              <a:spcBef>
                <a:spcPts val="300"/>
              </a:spcBef>
              <a:buSzPct val="65517"/>
              <a:buFont typeface="Arial"/>
              <a:buChar char="–"/>
            </a:pPr>
            <a:r>
              <a:rPr lang="zh-CN" altLang="en-US" sz="1500" dirty="0"/>
              <a:t>根据微服务将应用进行细分</a:t>
            </a:r>
            <a:r>
              <a:rPr lang="en-US" altLang="zh-CN" sz="1500" dirty="0"/>
              <a:t>,</a:t>
            </a:r>
          </a:p>
          <a:p>
            <a:pPr marL="284162" lvl="1" indent="-169862">
              <a:spcBef>
                <a:spcPts val="300"/>
              </a:spcBef>
              <a:buSzPct val="65517"/>
              <a:buFont typeface="Arial"/>
              <a:buChar char="–"/>
            </a:pPr>
            <a:r>
              <a:rPr lang="zh-CN" altLang="en-US" sz="1500" dirty="0"/>
              <a:t>将每一部份打包放入对应的容器</a:t>
            </a:r>
            <a:endParaRPr lang="en-US" altLang="zh-CN" sz="1500" i="1" dirty="0"/>
          </a:p>
          <a:p>
            <a:pPr marL="284162" lvl="1" indent="-169862">
              <a:spcBef>
                <a:spcPts val="300"/>
              </a:spcBef>
              <a:buSzPct val="65517"/>
              <a:buFont typeface="Arial"/>
              <a:buChar char="–"/>
            </a:pPr>
            <a:r>
              <a:rPr lang="zh-CN" altLang="en-US" sz="1500" dirty="0"/>
              <a:t>动态统筹管理容器，实现资源利用最大化</a:t>
            </a:r>
            <a:endParaRPr lang="en-US" altLang="zh-CN" sz="1500" dirty="0"/>
          </a:p>
          <a:p>
            <a:pPr marL="284162" marR="0" lvl="1" indent="-169862" algn="l" rtl="0">
              <a:lnSpc>
                <a:spcPct val="100000"/>
              </a:lnSpc>
              <a:spcBef>
                <a:spcPts val="300"/>
              </a:spcBef>
              <a:spcAft>
                <a:spcPts val="0"/>
              </a:spcAft>
              <a:buClr>
                <a:srgbClr val="446CA9"/>
              </a:buClr>
              <a:buSzPct val="65517"/>
              <a:buFont typeface="Arial"/>
              <a:buChar char="–"/>
            </a:pPr>
            <a:endParaRPr lang="en-US" sz="1500" b="0" i="0" u="none" strike="noStrike" cap="none" dirty="0">
              <a:solidFill>
                <a:srgbClr val="595959"/>
              </a:solidFill>
              <a:latin typeface="Century Gothic"/>
              <a:ea typeface="Century Gothic"/>
              <a:cs typeface="Century Gothic"/>
              <a:sym typeface="Century Gothic"/>
            </a:endParaRPr>
          </a:p>
        </p:txBody>
      </p:sp>
      <p:cxnSp>
        <p:nvCxnSpPr>
          <p:cNvPr id="261" name="Shape 261"/>
          <p:cNvCxnSpPr/>
          <p:nvPr/>
        </p:nvCxnSpPr>
        <p:spPr>
          <a:xfrm>
            <a:off x="944545" y="3448693"/>
            <a:ext cx="0" cy="690600"/>
          </a:xfrm>
          <a:prstGeom prst="straightConnector1">
            <a:avLst/>
          </a:prstGeom>
          <a:noFill/>
          <a:ln w="25400" cap="flat" cmpd="sng">
            <a:solidFill>
              <a:srgbClr val="FBB03B"/>
            </a:solidFill>
            <a:prstDash val="solid"/>
            <a:round/>
            <a:headEnd type="none" w="med" len="med"/>
            <a:tailEnd type="none" w="med" len="med"/>
          </a:ln>
        </p:spPr>
      </p:cxnSp>
      <p:cxnSp>
        <p:nvCxnSpPr>
          <p:cNvPr id="262" name="Shape 262"/>
          <p:cNvCxnSpPr/>
          <p:nvPr/>
        </p:nvCxnSpPr>
        <p:spPr>
          <a:xfrm>
            <a:off x="4944173" y="3448693"/>
            <a:ext cx="0" cy="690600"/>
          </a:xfrm>
          <a:prstGeom prst="straightConnector1">
            <a:avLst/>
          </a:prstGeom>
          <a:noFill/>
          <a:ln w="25400" cap="flat" cmpd="sng">
            <a:solidFill>
              <a:srgbClr val="000090"/>
            </a:solidFill>
            <a:prstDash val="solid"/>
            <a:round/>
            <a:headEnd type="none" w="med" len="med"/>
            <a:tailEnd type="none" w="med" len="med"/>
          </a:ln>
        </p:spPr>
      </p:cxnSp>
      <p:sp>
        <p:nvSpPr>
          <p:cNvPr id="263" name="Shape 263"/>
          <p:cNvSpPr/>
          <p:nvPr/>
        </p:nvSpPr>
        <p:spPr>
          <a:xfrm>
            <a:off x="4553630" y="2873045"/>
            <a:ext cx="779100" cy="779100"/>
          </a:xfrm>
          <a:prstGeom prst="ellipse">
            <a:avLst/>
          </a:prstGeom>
          <a:solidFill>
            <a:srgbClr val="000090"/>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264" name="Shape 264"/>
          <p:cNvSpPr txBox="1"/>
          <p:nvPr/>
        </p:nvSpPr>
        <p:spPr>
          <a:xfrm>
            <a:off x="4609865" y="2980697"/>
            <a:ext cx="651000" cy="5541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000" b="0" i="0" u="none" strike="noStrike" cap="none">
                <a:solidFill>
                  <a:schemeClr val="lt1"/>
                </a:solidFill>
                <a:latin typeface="Century Gothic"/>
                <a:ea typeface="Century Gothic"/>
                <a:cs typeface="Century Gothic"/>
                <a:sym typeface="Century Gothic"/>
              </a:rPr>
              <a:t>Open</a:t>
            </a: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 Source</a:t>
            </a:r>
          </a:p>
          <a:p>
            <a:pPr marL="0" marR="0" lvl="0" indent="0" algn="ctr" rtl="0">
              <a:lnSpc>
                <a:spcPct val="100000"/>
              </a:lnSpc>
              <a:spcBef>
                <a:spcPts val="0"/>
              </a:spcBef>
              <a:spcAft>
                <a:spcPts val="0"/>
              </a:spcAft>
              <a:buClr>
                <a:schemeClr val="lt1"/>
              </a:buClr>
              <a:buSzPct val="25000"/>
              <a:buFont typeface="Century Gothic"/>
              <a:buNone/>
            </a:pPr>
            <a:r>
              <a:rPr lang="en-US" sz="1000" b="0" i="0" u="none" strike="noStrike" cap="none">
                <a:solidFill>
                  <a:schemeClr val="lt1"/>
                </a:solidFill>
                <a:latin typeface="Century Gothic"/>
                <a:ea typeface="Century Gothic"/>
                <a:cs typeface="Century Gothic"/>
                <a:sym typeface="Century Gothic"/>
              </a:rPr>
              <a:t>IaaS</a:t>
            </a:r>
          </a:p>
        </p:txBody>
      </p:sp>
      <p:cxnSp>
        <p:nvCxnSpPr>
          <p:cNvPr id="265" name="Shape 265"/>
          <p:cNvCxnSpPr/>
          <p:nvPr/>
        </p:nvCxnSpPr>
        <p:spPr>
          <a:xfrm>
            <a:off x="3941541" y="3448693"/>
            <a:ext cx="0" cy="690600"/>
          </a:xfrm>
          <a:prstGeom prst="straightConnector1">
            <a:avLst/>
          </a:prstGeom>
          <a:noFill/>
          <a:ln w="25400" cap="flat" cmpd="sng">
            <a:solidFill>
              <a:srgbClr val="660066"/>
            </a:solidFill>
            <a:prstDash val="solid"/>
            <a:round/>
            <a:headEnd type="none" w="med" len="med"/>
            <a:tailEnd type="none" w="med" len="med"/>
          </a:ln>
        </p:spPr>
      </p:cxnSp>
      <p:sp>
        <p:nvSpPr>
          <p:cNvPr id="266" name="Shape 266"/>
          <p:cNvSpPr/>
          <p:nvPr/>
        </p:nvSpPr>
        <p:spPr>
          <a:xfrm>
            <a:off x="3550998" y="2873045"/>
            <a:ext cx="779100" cy="779100"/>
          </a:xfrm>
          <a:prstGeom prst="ellipse">
            <a:avLst/>
          </a:prstGeom>
          <a:solidFill>
            <a:srgbClr val="660066"/>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267" name="Shape 267"/>
          <p:cNvSpPr txBox="1"/>
          <p:nvPr/>
        </p:nvSpPr>
        <p:spPr>
          <a:xfrm>
            <a:off x="3683469" y="3139442"/>
            <a:ext cx="498300" cy="2463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000" b="0" i="0" u="none" strike="noStrike" cap="none">
                <a:solidFill>
                  <a:schemeClr val="lt1"/>
                </a:solidFill>
                <a:latin typeface="Century Gothic"/>
                <a:ea typeface="Century Gothic"/>
                <a:cs typeface="Century Gothic"/>
                <a:sym typeface="Century Gothic"/>
              </a:rPr>
              <a:t>PaaS</a:t>
            </a:r>
          </a:p>
        </p:txBody>
      </p:sp>
      <p:cxnSp>
        <p:nvCxnSpPr>
          <p:cNvPr id="268" name="Shape 268"/>
          <p:cNvCxnSpPr/>
          <p:nvPr/>
        </p:nvCxnSpPr>
        <p:spPr>
          <a:xfrm>
            <a:off x="5953162" y="3495007"/>
            <a:ext cx="0" cy="480900"/>
          </a:xfrm>
          <a:prstGeom prst="straightConnector1">
            <a:avLst/>
          </a:prstGeom>
          <a:noFill/>
          <a:ln w="25400" cap="flat" cmpd="sng">
            <a:solidFill>
              <a:srgbClr val="0070C0"/>
            </a:solidFill>
            <a:prstDash val="solid"/>
            <a:round/>
            <a:headEnd type="none" w="med" len="med"/>
            <a:tailEnd type="none" w="med" len="med"/>
          </a:ln>
        </p:spPr>
      </p:cxnSp>
      <p:sp>
        <p:nvSpPr>
          <p:cNvPr id="269" name="Shape 269"/>
          <p:cNvSpPr/>
          <p:nvPr/>
        </p:nvSpPr>
        <p:spPr>
          <a:xfrm rot="5400000">
            <a:off x="8426084" y="3839313"/>
            <a:ext cx="339600" cy="292800"/>
          </a:xfrm>
          <a:prstGeom prst="triangle">
            <a:avLst>
              <a:gd name="adj" fmla="val 50000"/>
            </a:avLst>
          </a:prstGeom>
          <a:solidFill>
            <a:srgbClr val="C0D323"/>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270" name="Shape 270"/>
          <p:cNvSpPr/>
          <p:nvPr/>
        </p:nvSpPr>
        <p:spPr>
          <a:xfrm>
            <a:off x="5545226" y="2863559"/>
            <a:ext cx="779100" cy="779100"/>
          </a:xfrm>
          <a:prstGeom prst="ellipse">
            <a:avLst/>
          </a:prstGeom>
          <a:solidFill>
            <a:srgbClr val="0070C0"/>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271" name="Shape 271"/>
          <p:cNvSpPr txBox="1"/>
          <p:nvPr/>
        </p:nvSpPr>
        <p:spPr>
          <a:xfrm>
            <a:off x="5601461" y="2973374"/>
            <a:ext cx="651000" cy="5541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000" b="0" i="0" u="none" strike="noStrike" cap="none">
                <a:solidFill>
                  <a:schemeClr val="lt1"/>
                </a:solidFill>
                <a:latin typeface="Century Gothic"/>
                <a:ea typeface="Century Gothic"/>
                <a:cs typeface="Century Gothic"/>
                <a:sym typeface="Century Gothic"/>
              </a:rPr>
              <a:t>Open</a:t>
            </a: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 Source</a:t>
            </a:r>
          </a:p>
          <a:p>
            <a:pPr marL="0" marR="0" lvl="0" indent="0" algn="ctr" rtl="0">
              <a:lnSpc>
                <a:spcPct val="100000"/>
              </a:lnSpc>
              <a:spcBef>
                <a:spcPts val="0"/>
              </a:spcBef>
              <a:spcAft>
                <a:spcPts val="0"/>
              </a:spcAft>
              <a:buClr>
                <a:schemeClr val="lt1"/>
              </a:buClr>
              <a:buSzPct val="25000"/>
              <a:buFont typeface="Century Gothic"/>
              <a:buNone/>
            </a:pPr>
            <a:r>
              <a:rPr lang="en-US" sz="1000" b="0" i="0" u="none" strike="noStrike" cap="none">
                <a:solidFill>
                  <a:schemeClr val="lt1"/>
                </a:solidFill>
                <a:latin typeface="Century Gothic"/>
                <a:ea typeface="Century Gothic"/>
                <a:cs typeface="Century Gothic"/>
                <a:sym typeface="Century Gothic"/>
              </a:rPr>
              <a:t>PaaS</a:t>
            </a:r>
          </a:p>
        </p:txBody>
      </p:sp>
      <p:cxnSp>
        <p:nvCxnSpPr>
          <p:cNvPr id="272" name="Shape 272"/>
          <p:cNvCxnSpPr/>
          <p:nvPr/>
        </p:nvCxnSpPr>
        <p:spPr>
          <a:xfrm>
            <a:off x="2929258" y="3448693"/>
            <a:ext cx="0" cy="690600"/>
          </a:xfrm>
          <a:prstGeom prst="straightConnector1">
            <a:avLst/>
          </a:prstGeom>
          <a:noFill/>
          <a:ln w="25400" cap="flat" cmpd="sng">
            <a:solidFill>
              <a:srgbClr val="65B8CB"/>
            </a:solidFill>
            <a:prstDash val="solid"/>
            <a:round/>
            <a:headEnd type="none" w="med" len="med"/>
            <a:tailEnd type="none" w="med" len="med"/>
          </a:ln>
        </p:spPr>
      </p:cxnSp>
      <p:sp>
        <p:nvSpPr>
          <p:cNvPr id="273" name="Shape 273"/>
          <p:cNvSpPr/>
          <p:nvPr/>
        </p:nvSpPr>
        <p:spPr>
          <a:xfrm>
            <a:off x="2538715" y="2873045"/>
            <a:ext cx="779100" cy="779100"/>
          </a:xfrm>
          <a:prstGeom prst="ellipse">
            <a:avLst/>
          </a:prstGeom>
          <a:solidFill>
            <a:srgbClr val="65B8CB"/>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cxnSp>
        <p:nvCxnSpPr>
          <p:cNvPr id="274" name="Shape 274"/>
          <p:cNvCxnSpPr/>
          <p:nvPr/>
        </p:nvCxnSpPr>
        <p:spPr>
          <a:xfrm>
            <a:off x="1926626" y="3448693"/>
            <a:ext cx="0" cy="690600"/>
          </a:xfrm>
          <a:prstGeom prst="straightConnector1">
            <a:avLst/>
          </a:prstGeom>
          <a:noFill/>
          <a:ln w="25400" cap="flat" cmpd="sng">
            <a:solidFill>
              <a:srgbClr val="89B449"/>
            </a:solidFill>
            <a:prstDash val="solid"/>
            <a:round/>
            <a:headEnd type="none" w="med" len="med"/>
            <a:tailEnd type="none" w="med" len="med"/>
          </a:ln>
        </p:spPr>
      </p:cxnSp>
      <p:sp>
        <p:nvSpPr>
          <p:cNvPr id="275" name="Shape 275"/>
          <p:cNvSpPr/>
          <p:nvPr/>
        </p:nvSpPr>
        <p:spPr>
          <a:xfrm>
            <a:off x="1536083" y="2873045"/>
            <a:ext cx="779100" cy="779100"/>
          </a:xfrm>
          <a:prstGeom prst="ellipse">
            <a:avLst/>
          </a:prstGeom>
          <a:solidFill>
            <a:srgbClr val="89B449"/>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276" name="Shape 276"/>
          <p:cNvSpPr txBox="1"/>
          <p:nvPr/>
        </p:nvSpPr>
        <p:spPr>
          <a:xfrm>
            <a:off x="1525761" y="3106022"/>
            <a:ext cx="783900" cy="4002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000" b="0" i="0" u="none" strike="noStrike" cap="none">
                <a:solidFill>
                  <a:schemeClr val="lt1"/>
                </a:solidFill>
                <a:latin typeface="Century Gothic"/>
                <a:ea typeface="Century Gothic"/>
                <a:cs typeface="Century Gothic"/>
                <a:sym typeface="Century Gothic"/>
              </a:rPr>
              <a:t>Virtualiza-</a:t>
            </a: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tion</a:t>
            </a:r>
          </a:p>
        </p:txBody>
      </p:sp>
      <p:sp>
        <p:nvSpPr>
          <p:cNvPr id="277" name="Shape 277"/>
          <p:cNvSpPr/>
          <p:nvPr/>
        </p:nvSpPr>
        <p:spPr>
          <a:xfrm>
            <a:off x="448071" y="3816262"/>
            <a:ext cx="1002300" cy="339300"/>
          </a:xfrm>
          <a:prstGeom prst="rect">
            <a:avLst/>
          </a:prstGeom>
          <a:solidFill>
            <a:srgbClr val="FCB131"/>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278" name="Shape 278"/>
          <p:cNvSpPr/>
          <p:nvPr/>
        </p:nvSpPr>
        <p:spPr>
          <a:xfrm>
            <a:off x="1450495" y="3816262"/>
            <a:ext cx="1002300" cy="339300"/>
          </a:xfrm>
          <a:prstGeom prst="rect">
            <a:avLst/>
          </a:prstGeom>
          <a:solidFill>
            <a:srgbClr val="89B449"/>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279" name="Shape 279"/>
          <p:cNvSpPr/>
          <p:nvPr/>
        </p:nvSpPr>
        <p:spPr>
          <a:xfrm>
            <a:off x="2446208" y="3816262"/>
            <a:ext cx="1002300" cy="339300"/>
          </a:xfrm>
          <a:prstGeom prst="rect">
            <a:avLst/>
          </a:prstGeom>
          <a:solidFill>
            <a:srgbClr val="65B8CB"/>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280" name="Shape 280"/>
          <p:cNvSpPr/>
          <p:nvPr/>
        </p:nvSpPr>
        <p:spPr>
          <a:xfrm>
            <a:off x="3448632" y="3816262"/>
            <a:ext cx="1002300" cy="339300"/>
          </a:xfrm>
          <a:prstGeom prst="rect">
            <a:avLst/>
          </a:prstGeom>
          <a:solidFill>
            <a:srgbClr val="6C1869"/>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281" name="Shape 281"/>
          <p:cNvSpPr/>
          <p:nvPr/>
        </p:nvSpPr>
        <p:spPr>
          <a:xfrm>
            <a:off x="4451056" y="3816262"/>
            <a:ext cx="1002300" cy="339300"/>
          </a:xfrm>
          <a:prstGeom prst="rect">
            <a:avLst/>
          </a:prstGeom>
          <a:solidFill>
            <a:srgbClr val="000090"/>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282" name="Shape 282"/>
          <p:cNvSpPr/>
          <p:nvPr/>
        </p:nvSpPr>
        <p:spPr>
          <a:xfrm>
            <a:off x="5453480" y="3816262"/>
            <a:ext cx="1002300" cy="339300"/>
          </a:xfrm>
          <a:prstGeom prst="rect">
            <a:avLst/>
          </a:prstGeom>
          <a:solidFill>
            <a:srgbClr val="0070C0"/>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283" name="Shape 283"/>
          <p:cNvSpPr/>
          <p:nvPr/>
        </p:nvSpPr>
        <p:spPr>
          <a:xfrm>
            <a:off x="6449193" y="3816262"/>
            <a:ext cx="1002300" cy="339300"/>
          </a:xfrm>
          <a:prstGeom prst="rect">
            <a:avLst/>
          </a:prstGeom>
          <a:solidFill>
            <a:srgbClr val="C2645A"/>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284" name="Shape 284"/>
          <p:cNvSpPr/>
          <p:nvPr/>
        </p:nvSpPr>
        <p:spPr>
          <a:xfrm>
            <a:off x="7451617" y="3816262"/>
            <a:ext cx="1002300" cy="339300"/>
          </a:xfrm>
          <a:prstGeom prst="rect">
            <a:avLst/>
          </a:prstGeom>
          <a:solidFill>
            <a:srgbClr val="EA933E"/>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285" name="Shape 285"/>
          <p:cNvSpPr txBox="1"/>
          <p:nvPr/>
        </p:nvSpPr>
        <p:spPr>
          <a:xfrm>
            <a:off x="644265" y="3842011"/>
            <a:ext cx="603900" cy="2769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200" b="0" i="0" u="none" strike="noStrike" cap="none">
                <a:solidFill>
                  <a:schemeClr val="lt1"/>
                </a:solidFill>
                <a:latin typeface="Century Gothic"/>
                <a:ea typeface="Century Gothic"/>
                <a:cs typeface="Century Gothic"/>
                <a:sym typeface="Century Gothic"/>
              </a:rPr>
              <a:t>2000</a:t>
            </a:r>
          </a:p>
        </p:txBody>
      </p:sp>
      <p:sp>
        <p:nvSpPr>
          <p:cNvPr id="286" name="Shape 286"/>
          <p:cNvSpPr txBox="1"/>
          <p:nvPr/>
        </p:nvSpPr>
        <p:spPr>
          <a:xfrm>
            <a:off x="1661216" y="3842011"/>
            <a:ext cx="603900" cy="2769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200" b="0" i="0" u="none" strike="noStrike" cap="none">
                <a:solidFill>
                  <a:schemeClr val="lt1"/>
                </a:solidFill>
                <a:latin typeface="Century Gothic"/>
                <a:ea typeface="Century Gothic"/>
                <a:cs typeface="Century Gothic"/>
                <a:sym typeface="Century Gothic"/>
              </a:rPr>
              <a:t>2001</a:t>
            </a:r>
          </a:p>
        </p:txBody>
      </p:sp>
      <p:sp>
        <p:nvSpPr>
          <p:cNvPr id="287" name="Shape 287"/>
          <p:cNvSpPr txBox="1"/>
          <p:nvPr/>
        </p:nvSpPr>
        <p:spPr>
          <a:xfrm>
            <a:off x="2630351" y="3842011"/>
            <a:ext cx="603900" cy="2769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200" b="0" i="0" u="none" strike="noStrike" cap="none">
                <a:solidFill>
                  <a:schemeClr val="lt1"/>
                </a:solidFill>
                <a:latin typeface="Century Gothic"/>
                <a:ea typeface="Century Gothic"/>
                <a:cs typeface="Century Gothic"/>
                <a:sym typeface="Century Gothic"/>
              </a:rPr>
              <a:t>2006</a:t>
            </a:r>
          </a:p>
        </p:txBody>
      </p:sp>
      <p:sp>
        <p:nvSpPr>
          <p:cNvPr id="288" name="Shape 288"/>
          <p:cNvSpPr txBox="1"/>
          <p:nvPr/>
        </p:nvSpPr>
        <p:spPr>
          <a:xfrm>
            <a:off x="3659666" y="3842011"/>
            <a:ext cx="603900" cy="2769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200" b="0" i="0" u="none" strike="noStrike" cap="none">
                <a:solidFill>
                  <a:schemeClr val="lt1"/>
                </a:solidFill>
                <a:latin typeface="Century Gothic"/>
                <a:ea typeface="Century Gothic"/>
                <a:cs typeface="Century Gothic"/>
                <a:sym typeface="Century Gothic"/>
              </a:rPr>
              <a:t>2009</a:t>
            </a:r>
          </a:p>
        </p:txBody>
      </p:sp>
      <p:sp>
        <p:nvSpPr>
          <p:cNvPr id="289" name="Shape 289"/>
          <p:cNvSpPr txBox="1"/>
          <p:nvPr/>
        </p:nvSpPr>
        <p:spPr>
          <a:xfrm>
            <a:off x="4635722" y="3842011"/>
            <a:ext cx="603900" cy="2769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200" b="0" i="0" u="none" strike="noStrike" cap="none">
                <a:solidFill>
                  <a:schemeClr val="lt1"/>
                </a:solidFill>
                <a:latin typeface="Century Gothic"/>
                <a:ea typeface="Century Gothic"/>
                <a:cs typeface="Century Gothic"/>
                <a:sym typeface="Century Gothic"/>
              </a:rPr>
              <a:t>2010</a:t>
            </a:r>
          </a:p>
        </p:txBody>
      </p:sp>
      <p:sp>
        <p:nvSpPr>
          <p:cNvPr id="290" name="Shape 290"/>
          <p:cNvSpPr txBox="1"/>
          <p:nvPr/>
        </p:nvSpPr>
        <p:spPr>
          <a:xfrm>
            <a:off x="5642716" y="3842011"/>
            <a:ext cx="603900" cy="2769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200" b="0" i="0" u="none" strike="noStrike" cap="none">
                <a:solidFill>
                  <a:schemeClr val="lt1"/>
                </a:solidFill>
                <a:latin typeface="Century Gothic"/>
                <a:ea typeface="Century Gothic"/>
                <a:cs typeface="Century Gothic"/>
                <a:sym typeface="Century Gothic"/>
              </a:rPr>
              <a:t>2011</a:t>
            </a:r>
          </a:p>
        </p:txBody>
      </p:sp>
      <p:sp>
        <p:nvSpPr>
          <p:cNvPr id="291" name="Shape 291"/>
          <p:cNvSpPr/>
          <p:nvPr/>
        </p:nvSpPr>
        <p:spPr>
          <a:xfrm>
            <a:off x="554002" y="2873045"/>
            <a:ext cx="779100" cy="779100"/>
          </a:xfrm>
          <a:prstGeom prst="ellipse">
            <a:avLst/>
          </a:prstGeom>
          <a:solidFill>
            <a:srgbClr val="FBB03B"/>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292" name="Shape 292"/>
          <p:cNvSpPr txBox="1"/>
          <p:nvPr/>
        </p:nvSpPr>
        <p:spPr>
          <a:xfrm>
            <a:off x="523173" y="2980697"/>
            <a:ext cx="825000" cy="5541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000" b="0" i="0" u="none" strike="noStrike" cap="none">
                <a:solidFill>
                  <a:schemeClr val="lt1"/>
                </a:solidFill>
                <a:latin typeface="Century Gothic"/>
                <a:ea typeface="Century Gothic"/>
                <a:cs typeface="Century Gothic"/>
                <a:sym typeface="Century Gothic"/>
              </a:rPr>
              <a:t>Non-</a:t>
            </a: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Virtualized</a:t>
            </a:r>
          </a:p>
          <a:p>
            <a:pPr marL="0" marR="0" lvl="0" indent="0" algn="ctr" rtl="0">
              <a:lnSpc>
                <a:spcPct val="100000"/>
              </a:lnSpc>
              <a:spcBef>
                <a:spcPts val="0"/>
              </a:spcBef>
              <a:spcAft>
                <a:spcPts val="0"/>
              </a:spcAft>
              <a:buClr>
                <a:schemeClr val="lt1"/>
              </a:buClr>
              <a:buSzPct val="25000"/>
              <a:buFont typeface="Century Gothic"/>
              <a:buNone/>
            </a:pPr>
            <a:r>
              <a:rPr lang="en-US" sz="1000" b="0" i="0" u="none" strike="noStrike" cap="none">
                <a:solidFill>
                  <a:schemeClr val="lt1"/>
                </a:solidFill>
                <a:latin typeface="Century Gothic"/>
                <a:ea typeface="Century Gothic"/>
                <a:cs typeface="Century Gothic"/>
                <a:sym typeface="Century Gothic"/>
              </a:rPr>
              <a:t>Hardware</a:t>
            </a:r>
          </a:p>
        </p:txBody>
      </p:sp>
      <p:sp>
        <p:nvSpPr>
          <p:cNvPr id="293" name="Shape 293"/>
          <p:cNvSpPr txBox="1"/>
          <p:nvPr/>
        </p:nvSpPr>
        <p:spPr>
          <a:xfrm>
            <a:off x="6625516" y="3842011"/>
            <a:ext cx="603900" cy="2769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200" b="0" i="0" u="none" strike="noStrike" cap="none">
                <a:solidFill>
                  <a:schemeClr val="lt1"/>
                </a:solidFill>
                <a:latin typeface="Century Gothic"/>
                <a:ea typeface="Century Gothic"/>
                <a:cs typeface="Century Gothic"/>
                <a:sym typeface="Century Gothic"/>
              </a:rPr>
              <a:t>2013</a:t>
            </a:r>
          </a:p>
        </p:txBody>
      </p:sp>
      <p:sp>
        <p:nvSpPr>
          <p:cNvPr id="294" name="Shape 294"/>
          <p:cNvSpPr txBox="1"/>
          <p:nvPr/>
        </p:nvSpPr>
        <p:spPr>
          <a:xfrm>
            <a:off x="7637401" y="3842011"/>
            <a:ext cx="603900" cy="2769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200" b="0" i="0" u="none" strike="noStrike" cap="none">
                <a:solidFill>
                  <a:schemeClr val="lt1"/>
                </a:solidFill>
                <a:latin typeface="Century Gothic"/>
                <a:ea typeface="Century Gothic"/>
                <a:cs typeface="Century Gothic"/>
                <a:sym typeface="Century Gothic"/>
              </a:rPr>
              <a:t>2015</a:t>
            </a:r>
          </a:p>
        </p:txBody>
      </p:sp>
      <p:pic>
        <p:nvPicPr>
          <p:cNvPr id="295" name="Shape 295"/>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7480638" y="4188940"/>
            <a:ext cx="973500" cy="154500"/>
          </a:xfrm>
          <a:prstGeom prst="rect">
            <a:avLst/>
          </a:prstGeom>
          <a:noFill/>
          <a:ln>
            <a:noFill/>
          </a:ln>
        </p:spPr>
      </p:pic>
      <p:pic>
        <p:nvPicPr>
          <p:cNvPr id="296" name="Shape 296" descr="CNCF_Alternate_Pantone.png"/>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505466" y="1104588"/>
            <a:ext cx="3355500" cy="533100"/>
          </a:xfrm>
          <a:prstGeom prst="rect">
            <a:avLst/>
          </a:prstGeom>
          <a:noFill/>
          <a:ln>
            <a:noFill/>
          </a:ln>
        </p:spPr>
      </p:pic>
      <p:pic>
        <p:nvPicPr>
          <p:cNvPr id="297" name="Shape 297" descr="cloud foundry logo.jpg"/>
          <p:cNvPicPr preferRelativeResize="0"/>
          <p:nvPr/>
        </p:nvPicPr>
        <p:blipFill rotWithShape="1">
          <a:blip r:embed="rId5" cstate="email">
            <a:alphaModFix/>
            <a:extLst>
              <a:ext uri="{28A0092B-C50C-407E-A947-70E740481C1C}">
                <a14:useLocalDpi xmlns:a14="http://schemas.microsoft.com/office/drawing/2010/main"/>
              </a:ext>
            </a:extLst>
          </a:blip>
          <a:srcRect/>
          <a:stretch/>
        </p:blipFill>
        <p:spPr>
          <a:xfrm>
            <a:off x="5453479" y="4330689"/>
            <a:ext cx="995700" cy="195000"/>
          </a:xfrm>
          <a:prstGeom prst="rect">
            <a:avLst/>
          </a:prstGeom>
          <a:noFill/>
          <a:ln>
            <a:noFill/>
          </a:ln>
        </p:spPr>
      </p:pic>
      <p:pic>
        <p:nvPicPr>
          <p:cNvPr id="298" name="Shape 298"/>
          <p:cNvPicPr preferRelativeResize="0"/>
          <p:nvPr/>
        </p:nvPicPr>
        <p:blipFill rotWithShape="1">
          <a:blip r:embed="rId6" cstate="email">
            <a:alphaModFix/>
            <a:extLst>
              <a:ext uri="{28A0092B-C50C-407E-A947-70E740481C1C}">
                <a14:useLocalDpi xmlns:a14="http://schemas.microsoft.com/office/drawing/2010/main"/>
              </a:ext>
            </a:extLst>
          </a:blip>
          <a:srcRect/>
          <a:stretch/>
        </p:blipFill>
        <p:spPr>
          <a:xfrm>
            <a:off x="6557810" y="4093945"/>
            <a:ext cx="719700" cy="642300"/>
          </a:xfrm>
          <a:prstGeom prst="rect">
            <a:avLst/>
          </a:prstGeom>
          <a:noFill/>
          <a:ln>
            <a:noFill/>
          </a:ln>
        </p:spPr>
      </p:pic>
      <p:pic>
        <p:nvPicPr>
          <p:cNvPr id="299" name="Shape 299"/>
          <p:cNvPicPr preferRelativeResize="0"/>
          <p:nvPr/>
        </p:nvPicPr>
        <p:blipFill rotWithShape="1">
          <a:blip r:embed="rId7" cstate="email">
            <a:alphaModFix/>
            <a:extLst>
              <a:ext uri="{28A0092B-C50C-407E-A947-70E740481C1C}">
                <a14:useLocalDpi xmlns:a14="http://schemas.microsoft.com/office/drawing/2010/main"/>
              </a:ext>
            </a:extLst>
          </a:blip>
          <a:srcRect/>
          <a:stretch/>
        </p:blipFill>
        <p:spPr>
          <a:xfrm>
            <a:off x="3350539" y="4160785"/>
            <a:ext cx="1200900" cy="507000"/>
          </a:xfrm>
          <a:prstGeom prst="rect">
            <a:avLst/>
          </a:prstGeom>
          <a:noFill/>
          <a:ln>
            <a:noFill/>
          </a:ln>
        </p:spPr>
      </p:pic>
      <p:pic>
        <p:nvPicPr>
          <p:cNvPr id="300" name="Shape 300"/>
          <p:cNvPicPr preferRelativeResize="0"/>
          <p:nvPr/>
        </p:nvPicPr>
        <p:blipFill rotWithShape="1">
          <a:blip r:embed="rId8" cstate="email">
            <a:alphaModFix/>
            <a:extLst>
              <a:ext uri="{28A0092B-C50C-407E-A947-70E740481C1C}">
                <a14:useLocalDpi xmlns:a14="http://schemas.microsoft.com/office/drawing/2010/main"/>
              </a:ext>
            </a:extLst>
          </a:blip>
          <a:srcRect/>
          <a:stretch/>
        </p:blipFill>
        <p:spPr>
          <a:xfrm>
            <a:off x="1403686" y="4287030"/>
            <a:ext cx="1082700" cy="252000"/>
          </a:xfrm>
          <a:prstGeom prst="rect">
            <a:avLst/>
          </a:prstGeom>
          <a:noFill/>
          <a:ln>
            <a:noFill/>
          </a:ln>
        </p:spPr>
      </p:pic>
      <p:pic>
        <p:nvPicPr>
          <p:cNvPr id="301" name="Shape 301"/>
          <p:cNvPicPr preferRelativeResize="0"/>
          <p:nvPr/>
        </p:nvPicPr>
        <p:blipFill rotWithShape="1">
          <a:blip r:embed="rId9" cstate="email">
            <a:alphaModFix/>
            <a:extLst>
              <a:ext uri="{28A0092B-C50C-407E-A947-70E740481C1C}">
                <a14:useLocalDpi xmlns:a14="http://schemas.microsoft.com/office/drawing/2010/main"/>
              </a:ext>
            </a:extLst>
          </a:blip>
          <a:srcRect/>
          <a:stretch/>
        </p:blipFill>
        <p:spPr>
          <a:xfrm>
            <a:off x="459923" y="4217353"/>
            <a:ext cx="955200" cy="413400"/>
          </a:xfrm>
          <a:prstGeom prst="rect">
            <a:avLst/>
          </a:prstGeom>
          <a:noFill/>
          <a:ln>
            <a:noFill/>
          </a:ln>
        </p:spPr>
      </p:pic>
      <p:sp>
        <p:nvSpPr>
          <p:cNvPr id="302" name="Shape 302"/>
          <p:cNvSpPr txBox="1"/>
          <p:nvPr/>
        </p:nvSpPr>
        <p:spPr>
          <a:xfrm>
            <a:off x="2693392" y="3149972"/>
            <a:ext cx="453900" cy="2463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000" b="0" i="0" u="none" strike="noStrike" cap="none">
                <a:solidFill>
                  <a:schemeClr val="lt1"/>
                </a:solidFill>
                <a:latin typeface="Century Gothic"/>
                <a:ea typeface="Century Gothic"/>
                <a:cs typeface="Century Gothic"/>
                <a:sym typeface="Century Gothic"/>
              </a:rPr>
              <a:t>IaaS</a:t>
            </a:r>
          </a:p>
        </p:txBody>
      </p:sp>
      <p:pic>
        <p:nvPicPr>
          <p:cNvPr id="303" name="Shape 303"/>
          <p:cNvPicPr preferRelativeResize="0"/>
          <p:nvPr/>
        </p:nvPicPr>
        <p:blipFill rotWithShape="1">
          <a:blip r:embed="rId10" cstate="email">
            <a:alphaModFix/>
            <a:extLst>
              <a:ext uri="{28A0092B-C50C-407E-A947-70E740481C1C}">
                <a14:useLocalDpi xmlns:a14="http://schemas.microsoft.com/office/drawing/2010/main"/>
              </a:ext>
            </a:extLst>
          </a:blip>
          <a:srcRect/>
          <a:stretch/>
        </p:blipFill>
        <p:spPr>
          <a:xfrm>
            <a:off x="7896300" y="4383950"/>
            <a:ext cx="252000" cy="252000"/>
          </a:xfrm>
          <a:prstGeom prst="rect">
            <a:avLst/>
          </a:prstGeom>
          <a:noFill/>
          <a:ln>
            <a:noFill/>
          </a:ln>
        </p:spPr>
      </p:pic>
      <p:pic>
        <p:nvPicPr>
          <p:cNvPr id="304" name="Shape 304"/>
          <p:cNvPicPr preferRelativeResize="0"/>
          <p:nvPr/>
        </p:nvPicPr>
        <p:blipFill>
          <a:blip r:embed="rId11" cstate="email">
            <a:alphaModFix/>
            <a:extLst>
              <a:ext uri="{28A0092B-C50C-407E-A947-70E740481C1C}">
                <a14:useLocalDpi xmlns:a14="http://schemas.microsoft.com/office/drawing/2010/main"/>
              </a:ext>
            </a:extLst>
          </a:blip>
          <a:stretch>
            <a:fillRect/>
          </a:stretch>
        </p:blipFill>
        <p:spPr>
          <a:xfrm>
            <a:off x="668350" y="1764450"/>
            <a:ext cx="2738254" cy="743325"/>
          </a:xfrm>
          <a:prstGeom prst="rect">
            <a:avLst/>
          </a:prstGeom>
          <a:noFill/>
          <a:ln>
            <a:noFill/>
          </a:ln>
        </p:spPr>
      </p:pic>
      <p:sp>
        <p:nvSpPr>
          <p:cNvPr id="305" name="Shape 305"/>
          <p:cNvSpPr txBox="1">
            <a:spLocks noGrp="1"/>
          </p:cNvSpPr>
          <p:nvPr>
            <p:ph type="sldNum" idx="12"/>
          </p:nvPr>
        </p:nvSpPr>
        <p:spPr>
          <a:xfrm>
            <a:off x="8556784" y="4749851"/>
            <a:ext cx="548700" cy="393600"/>
          </a:xfrm>
          <a:prstGeom prst="rect">
            <a:avLst/>
          </a:prstGeom>
        </p:spPr>
        <p:txBody>
          <a:bodyPr wrap="square" lIns="91425" tIns="91425" rIns="91425" bIns="91425" anchor="ctr" anchorCtr="0">
            <a:noAutofit/>
          </a:bodyPr>
          <a:lstStyle/>
          <a:p>
            <a:pPr lvl="0" rtl="0">
              <a:spcBef>
                <a:spcPts val="0"/>
              </a:spcBef>
              <a:buNone/>
            </a:pPr>
            <a:fld id="{00000000-1234-1234-1234-123412341234}" type="slidenum">
              <a:rPr lang="en-US"/>
              <a:t>4</a:t>
            </a:fld>
            <a:endParaRPr lang="en-US"/>
          </a:p>
        </p:txBody>
      </p:sp>
      <p:pic>
        <p:nvPicPr>
          <p:cNvPr id="306" name="Shape 306"/>
          <p:cNvPicPr preferRelativeResize="0"/>
          <p:nvPr/>
        </p:nvPicPr>
        <p:blipFill rotWithShape="1">
          <a:blip r:embed="rId12" cstate="email">
            <a:alphaModFix/>
            <a:extLst>
              <a:ext uri="{28A0092B-C50C-407E-A947-70E740481C1C}">
                <a14:useLocalDpi xmlns:a14="http://schemas.microsoft.com/office/drawing/2010/main"/>
              </a:ext>
            </a:extLst>
          </a:blip>
          <a:srcRect/>
          <a:stretch/>
        </p:blipFill>
        <p:spPr>
          <a:xfrm>
            <a:off x="4558475" y="4191573"/>
            <a:ext cx="779100" cy="442508"/>
          </a:xfrm>
          <a:prstGeom prst="rect">
            <a:avLst/>
          </a:prstGeom>
          <a:noFill/>
          <a:ln>
            <a:noFill/>
          </a:ln>
        </p:spPr>
      </p:pic>
      <p:pic>
        <p:nvPicPr>
          <p:cNvPr id="307" name="Shape 307" descr="logo_AWS.png"/>
          <p:cNvPicPr preferRelativeResize="0"/>
          <p:nvPr/>
        </p:nvPicPr>
        <p:blipFill>
          <a:blip r:embed="rId13" cstate="email">
            <a:alphaModFix/>
            <a:extLst>
              <a:ext uri="{28A0092B-C50C-407E-A947-70E740481C1C}">
                <a14:useLocalDpi xmlns:a14="http://schemas.microsoft.com/office/drawing/2010/main"/>
              </a:ext>
            </a:extLst>
          </a:blip>
          <a:stretch>
            <a:fillRect/>
          </a:stretch>
        </p:blipFill>
        <p:spPr>
          <a:xfrm>
            <a:off x="2513250" y="4191725"/>
            <a:ext cx="825000" cy="506000"/>
          </a:xfrm>
          <a:prstGeom prst="rect">
            <a:avLst/>
          </a:prstGeom>
          <a:noFill/>
          <a:ln>
            <a:noFill/>
          </a:ln>
        </p:spPr>
      </p:pic>
    </p:spTree>
    <p:extLst>
      <p:ext uri="{BB962C8B-B14F-4D97-AF65-F5344CB8AC3E}">
        <p14:creationId xmlns:p14="http://schemas.microsoft.com/office/powerpoint/2010/main" val="46303297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699"/>
        <p:cNvGrpSpPr/>
        <p:nvPr/>
      </p:nvGrpSpPr>
      <p:grpSpPr>
        <a:xfrm>
          <a:off x="0" y="0"/>
          <a:ext cx="0" cy="0"/>
          <a:chOff x="0" y="0"/>
          <a:chExt cx="0" cy="0"/>
        </a:xfrm>
      </p:grpSpPr>
      <p:sp>
        <p:nvSpPr>
          <p:cNvPr id="700" name="Shape 700"/>
          <p:cNvSpPr txBox="1">
            <a:spLocks noGrp="1"/>
          </p:cNvSpPr>
          <p:nvPr>
            <p:ph type="title"/>
          </p:nvPr>
        </p:nvSpPr>
        <p:spPr>
          <a:xfrm>
            <a:off x="164468" y="96346"/>
            <a:ext cx="8755500" cy="674400"/>
          </a:xfrm>
          <a:prstGeom prst="rect">
            <a:avLst/>
          </a:prstGeom>
          <a:noFill/>
          <a:ln>
            <a:noFill/>
          </a:ln>
        </p:spPr>
        <p:txBody>
          <a:bodyPr wrap="square" lIns="121900" tIns="121900" rIns="121900" bIns="121900" anchor="ctr" anchorCtr="0">
            <a:noAutofit/>
          </a:bodyPr>
          <a:lstStyle/>
          <a:p>
            <a:pPr lvl="0">
              <a:buSzPct val="25000"/>
            </a:pPr>
            <a:r>
              <a:rPr lang="zh-CN" altLang="en-US" kern="1200" dirty="0">
                <a:solidFill>
                  <a:schemeClr val="bg1"/>
                </a:solidFill>
                <a:latin typeface="Arial" panose="020B0604020202020204" pitchFamily="34" charset="0"/>
                <a:ea typeface="Arial" panose="020B0604020202020204" pitchFamily="34" charset="0"/>
                <a:sym typeface="Arial" panose="020B0604020202020204" pitchFamily="34" charset="0"/>
              </a:rPr>
              <a:t>基础设施即服务</a:t>
            </a:r>
            <a:r>
              <a:rPr lang="en-US" b="0" i="0" u="none" strike="noStrike" cap="none" dirty="0" smtClean="0">
                <a:solidFill>
                  <a:srgbClr val="FFFFFF"/>
                </a:solidFill>
                <a:latin typeface="Century Gothic"/>
                <a:ea typeface="Century Gothic"/>
                <a:cs typeface="Century Gothic"/>
                <a:sym typeface="Century Gothic"/>
              </a:rPr>
              <a:t>IaaS</a:t>
            </a:r>
            <a:r>
              <a:rPr lang="en-US" b="0" i="0" u="none" strike="noStrike" cap="none" dirty="0">
                <a:solidFill>
                  <a:srgbClr val="FFFFFF"/>
                </a:solidFill>
                <a:latin typeface="Century Gothic"/>
                <a:ea typeface="Century Gothic"/>
                <a:cs typeface="Century Gothic"/>
                <a:sym typeface="Century Gothic"/>
              </a:rPr>
              <a:t>: AWS (2006)</a:t>
            </a:r>
          </a:p>
        </p:txBody>
      </p:sp>
      <p:sp>
        <p:nvSpPr>
          <p:cNvPr id="701" name="Shape 701"/>
          <p:cNvSpPr txBox="1">
            <a:spLocks noGrp="1"/>
          </p:cNvSpPr>
          <p:nvPr>
            <p:ph type="body" idx="1"/>
          </p:nvPr>
        </p:nvSpPr>
        <p:spPr>
          <a:xfrm>
            <a:off x="4029550" y="974225"/>
            <a:ext cx="4890600" cy="1898700"/>
          </a:xfrm>
          <a:prstGeom prst="rect">
            <a:avLst/>
          </a:prstGeom>
          <a:noFill/>
          <a:ln>
            <a:noFill/>
          </a:ln>
        </p:spPr>
        <p:txBody>
          <a:bodyPr wrap="square" lIns="121900" tIns="121900" rIns="121900" bIns="121900" anchor="t" anchorCtr="0">
            <a:noAutofit/>
          </a:bodyPr>
          <a:lstStyle/>
          <a:p>
            <a:pPr indent="-100965" defTabSz="342900">
              <a:buFont typeface="Wingdings" panose="05000000000000000000" pitchFamily="2" charset="2"/>
              <a:buChar char="§"/>
            </a:pPr>
            <a:r>
              <a:rPr lang="zh-CN" altLang="en-US" sz="1600" kern="1200" dirty="0">
                <a:latin typeface="Century Gothic" charset="0"/>
                <a:ea typeface="Century Gothic" charset="0"/>
                <a:sym typeface="Century Gothic" charset="0"/>
              </a:rPr>
              <a:t>2006年，亚马逊通过发布弹性计算云</a:t>
            </a:r>
            <a:r>
              <a:rPr lang="en-US" altLang="zh-CN" sz="1600" kern="1200" dirty="0">
                <a:latin typeface="Century Gothic" charset="0"/>
                <a:ea typeface="Century Gothic" charset="0"/>
                <a:sym typeface="Century Gothic" charset="0"/>
              </a:rPr>
              <a:t>(EC2)</a:t>
            </a:r>
            <a:r>
              <a:rPr lang="zh-CN" altLang="en-US" sz="1600" kern="1200" dirty="0">
                <a:latin typeface="Century Gothic" charset="0"/>
                <a:ea typeface="Century Gothic" charset="0"/>
                <a:sym typeface="Century Gothic" charset="0"/>
              </a:rPr>
              <a:t>创造了基础设施即服务</a:t>
            </a:r>
          </a:p>
          <a:p>
            <a:pPr indent="-100965" defTabSz="342900">
              <a:buFont typeface="Wingdings" panose="05000000000000000000" pitchFamily="2" charset="2"/>
              <a:buChar char="§"/>
            </a:pPr>
            <a:r>
              <a:rPr lang="zh-CN" altLang="en-US" sz="1600" kern="1200" dirty="0">
                <a:latin typeface="Century Gothic" charset="0"/>
                <a:ea typeface="Century Gothic" charset="0"/>
                <a:sym typeface="Century Gothic" charset="0"/>
              </a:rPr>
              <a:t>以小时租借服务器</a:t>
            </a:r>
          </a:p>
          <a:p>
            <a:pPr indent="-100965" defTabSz="342900">
              <a:buFont typeface="Wingdings" panose="05000000000000000000" pitchFamily="2" charset="2"/>
              <a:buChar char="§"/>
            </a:pPr>
            <a:r>
              <a:rPr lang="zh-CN" altLang="en-US" sz="1600" kern="1200" dirty="0">
                <a:latin typeface="Century Gothic" charset="0"/>
                <a:ea typeface="Century Gothic" charset="0"/>
                <a:sym typeface="Century Gothic" charset="0"/>
              </a:rPr>
              <a:t>把资本</a:t>
            </a:r>
            <a:r>
              <a:rPr lang="zh-CN" altLang="en-US" sz="1600" dirty="0">
                <a:latin typeface="Century Gothic" charset="0"/>
                <a:ea typeface="Century Gothic" charset="0"/>
                <a:sym typeface="Century Gothic" charset="0"/>
              </a:rPr>
              <a:t>支出</a:t>
            </a:r>
            <a:r>
              <a:rPr lang="zh-CN" altLang="en-US" sz="1600" kern="1200" dirty="0">
                <a:latin typeface="Century Gothic" charset="0"/>
                <a:ea typeface="Century Gothic" charset="0"/>
                <a:sym typeface="Century Gothic" charset="0"/>
              </a:rPr>
              <a:t>转换成运营支出</a:t>
            </a:r>
          </a:p>
          <a:p>
            <a:pPr indent="-100965" defTabSz="342900">
              <a:buFont typeface="Wingdings" panose="05000000000000000000" pitchFamily="2" charset="2"/>
              <a:buChar char="§"/>
            </a:pPr>
            <a:r>
              <a:rPr lang="zh-CN" altLang="en-US" sz="1600" dirty="0">
                <a:latin typeface="Century Gothic" charset="0"/>
                <a:ea typeface="Century Gothic" charset="0"/>
                <a:sym typeface="Century Gothic" charset="0"/>
              </a:rPr>
              <a:t>架构的基石</a:t>
            </a:r>
            <a:r>
              <a:rPr lang="zh-CN" altLang="en-US" sz="1600" kern="1200" dirty="0">
                <a:latin typeface="Century Gothic" charset="0"/>
                <a:ea typeface="Century Gothic" charset="0"/>
                <a:sym typeface="Century Gothic" charset="0"/>
              </a:rPr>
              <a:t>也是虚拟机，叫亚马逊机器映像</a:t>
            </a:r>
            <a:r>
              <a:rPr lang="en-US" altLang="zh-CN" sz="1600" kern="1200" dirty="0">
                <a:latin typeface="Century Gothic" charset="0"/>
                <a:ea typeface="Century Gothic" charset="0"/>
                <a:sym typeface="Century Gothic" charset="0"/>
              </a:rPr>
              <a:t>(AMI)</a:t>
            </a:r>
          </a:p>
        </p:txBody>
      </p:sp>
      <p:cxnSp>
        <p:nvCxnSpPr>
          <p:cNvPr id="702" name="Shape 702"/>
          <p:cNvCxnSpPr/>
          <p:nvPr/>
        </p:nvCxnSpPr>
        <p:spPr>
          <a:xfrm>
            <a:off x="944545" y="3448693"/>
            <a:ext cx="0" cy="690600"/>
          </a:xfrm>
          <a:prstGeom prst="straightConnector1">
            <a:avLst/>
          </a:prstGeom>
          <a:noFill/>
          <a:ln w="25400" cap="flat" cmpd="sng">
            <a:solidFill>
              <a:srgbClr val="FBB03B"/>
            </a:solidFill>
            <a:prstDash val="solid"/>
            <a:round/>
            <a:headEnd type="none" w="med" len="med"/>
            <a:tailEnd type="none" w="med" len="med"/>
          </a:ln>
        </p:spPr>
      </p:cxnSp>
      <p:sp>
        <p:nvSpPr>
          <p:cNvPr id="703" name="Shape 703"/>
          <p:cNvSpPr/>
          <p:nvPr/>
        </p:nvSpPr>
        <p:spPr>
          <a:xfrm rot="5400000">
            <a:off x="8426084" y="3839313"/>
            <a:ext cx="339600" cy="292800"/>
          </a:xfrm>
          <a:prstGeom prst="triangle">
            <a:avLst>
              <a:gd name="adj" fmla="val 50000"/>
            </a:avLst>
          </a:prstGeom>
          <a:solidFill>
            <a:srgbClr val="C0D323"/>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cxnSp>
        <p:nvCxnSpPr>
          <p:cNvPr id="704" name="Shape 704"/>
          <p:cNvCxnSpPr/>
          <p:nvPr/>
        </p:nvCxnSpPr>
        <p:spPr>
          <a:xfrm>
            <a:off x="2929258" y="3448693"/>
            <a:ext cx="0" cy="690600"/>
          </a:xfrm>
          <a:prstGeom prst="straightConnector1">
            <a:avLst/>
          </a:prstGeom>
          <a:noFill/>
          <a:ln w="25400" cap="flat" cmpd="sng">
            <a:solidFill>
              <a:srgbClr val="65B8CB"/>
            </a:solidFill>
            <a:prstDash val="solid"/>
            <a:round/>
            <a:headEnd type="none" w="med" len="med"/>
            <a:tailEnd type="none" w="med" len="med"/>
          </a:ln>
        </p:spPr>
      </p:cxnSp>
      <p:sp>
        <p:nvSpPr>
          <p:cNvPr id="705" name="Shape 705"/>
          <p:cNvSpPr/>
          <p:nvPr/>
        </p:nvSpPr>
        <p:spPr>
          <a:xfrm>
            <a:off x="2538715" y="2873045"/>
            <a:ext cx="779100" cy="779100"/>
          </a:xfrm>
          <a:prstGeom prst="ellipse">
            <a:avLst/>
          </a:prstGeom>
          <a:solidFill>
            <a:srgbClr val="65B8CB"/>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cxnSp>
        <p:nvCxnSpPr>
          <p:cNvPr id="706" name="Shape 706"/>
          <p:cNvCxnSpPr/>
          <p:nvPr/>
        </p:nvCxnSpPr>
        <p:spPr>
          <a:xfrm>
            <a:off x="1926626" y="3448693"/>
            <a:ext cx="0" cy="690600"/>
          </a:xfrm>
          <a:prstGeom prst="straightConnector1">
            <a:avLst/>
          </a:prstGeom>
          <a:noFill/>
          <a:ln w="25400" cap="flat" cmpd="sng">
            <a:solidFill>
              <a:srgbClr val="89B449"/>
            </a:solidFill>
            <a:prstDash val="solid"/>
            <a:round/>
            <a:headEnd type="none" w="med" len="med"/>
            <a:tailEnd type="none" w="med" len="med"/>
          </a:ln>
        </p:spPr>
      </p:cxnSp>
      <p:sp>
        <p:nvSpPr>
          <p:cNvPr id="707" name="Shape 707"/>
          <p:cNvSpPr/>
          <p:nvPr/>
        </p:nvSpPr>
        <p:spPr>
          <a:xfrm>
            <a:off x="1536083" y="2873045"/>
            <a:ext cx="779100" cy="779100"/>
          </a:xfrm>
          <a:prstGeom prst="ellipse">
            <a:avLst/>
          </a:prstGeom>
          <a:solidFill>
            <a:srgbClr val="89B449"/>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708" name="Shape 708"/>
          <p:cNvSpPr/>
          <p:nvPr/>
        </p:nvSpPr>
        <p:spPr>
          <a:xfrm>
            <a:off x="448071" y="3816262"/>
            <a:ext cx="1002300" cy="339300"/>
          </a:xfrm>
          <a:prstGeom prst="rect">
            <a:avLst/>
          </a:prstGeom>
          <a:solidFill>
            <a:srgbClr val="FCB131"/>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709" name="Shape 709"/>
          <p:cNvSpPr/>
          <p:nvPr/>
        </p:nvSpPr>
        <p:spPr>
          <a:xfrm>
            <a:off x="1450495" y="3816262"/>
            <a:ext cx="1002300" cy="339300"/>
          </a:xfrm>
          <a:prstGeom prst="rect">
            <a:avLst/>
          </a:prstGeom>
          <a:solidFill>
            <a:srgbClr val="89B449"/>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710" name="Shape 710"/>
          <p:cNvSpPr/>
          <p:nvPr/>
        </p:nvSpPr>
        <p:spPr>
          <a:xfrm>
            <a:off x="2446208" y="3816262"/>
            <a:ext cx="1002300" cy="339300"/>
          </a:xfrm>
          <a:prstGeom prst="rect">
            <a:avLst/>
          </a:prstGeom>
          <a:solidFill>
            <a:srgbClr val="65B8CB"/>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711" name="Shape 711"/>
          <p:cNvSpPr/>
          <p:nvPr/>
        </p:nvSpPr>
        <p:spPr>
          <a:xfrm>
            <a:off x="3448632" y="3816262"/>
            <a:ext cx="1002300" cy="339300"/>
          </a:xfrm>
          <a:prstGeom prst="rect">
            <a:avLst/>
          </a:prstGeom>
          <a:solidFill>
            <a:srgbClr val="6C1869"/>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712" name="Shape 712"/>
          <p:cNvSpPr/>
          <p:nvPr/>
        </p:nvSpPr>
        <p:spPr>
          <a:xfrm>
            <a:off x="4451056" y="3816262"/>
            <a:ext cx="1002300" cy="339300"/>
          </a:xfrm>
          <a:prstGeom prst="rect">
            <a:avLst/>
          </a:prstGeom>
          <a:solidFill>
            <a:srgbClr val="000090"/>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713" name="Shape 713"/>
          <p:cNvSpPr/>
          <p:nvPr/>
        </p:nvSpPr>
        <p:spPr>
          <a:xfrm>
            <a:off x="5453480" y="3816262"/>
            <a:ext cx="1002300" cy="339300"/>
          </a:xfrm>
          <a:prstGeom prst="rect">
            <a:avLst/>
          </a:prstGeom>
          <a:solidFill>
            <a:srgbClr val="0070C0"/>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714" name="Shape 714"/>
          <p:cNvSpPr/>
          <p:nvPr/>
        </p:nvSpPr>
        <p:spPr>
          <a:xfrm>
            <a:off x="6449193" y="3816262"/>
            <a:ext cx="1002300" cy="339300"/>
          </a:xfrm>
          <a:prstGeom prst="rect">
            <a:avLst/>
          </a:prstGeom>
          <a:solidFill>
            <a:srgbClr val="C2645A"/>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715" name="Shape 715"/>
          <p:cNvSpPr/>
          <p:nvPr/>
        </p:nvSpPr>
        <p:spPr>
          <a:xfrm>
            <a:off x="7451617" y="3816262"/>
            <a:ext cx="1002300" cy="339300"/>
          </a:xfrm>
          <a:prstGeom prst="rect">
            <a:avLst/>
          </a:prstGeom>
          <a:solidFill>
            <a:srgbClr val="EA933E"/>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716" name="Shape 716"/>
          <p:cNvSpPr txBox="1"/>
          <p:nvPr/>
        </p:nvSpPr>
        <p:spPr>
          <a:xfrm>
            <a:off x="644265" y="3842011"/>
            <a:ext cx="603900" cy="2769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200" b="0" i="0" u="none" strike="noStrike" cap="none">
                <a:solidFill>
                  <a:schemeClr val="lt1"/>
                </a:solidFill>
                <a:latin typeface="Century Gothic"/>
                <a:ea typeface="Century Gothic"/>
                <a:cs typeface="Century Gothic"/>
                <a:sym typeface="Century Gothic"/>
              </a:rPr>
              <a:t>2000</a:t>
            </a:r>
          </a:p>
        </p:txBody>
      </p:sp>
      <p:sp>
        <p:nvSpPr>
          <p:cNvPr id="717" name="Shape 717"/>
          <p:cNvSpPr txBox="1"/>
          <p:nvPr/>
        </p:nvSpPr>
        <p:spPr>
          <a:xfrm>
            <a:off x="1661216" y="3842011"/>
            <a:ext cx="603900" cy="2769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200" b="0" i="0" u="none" strike="noStrike" cap="none">
                <a:solidFill>
                  <a:schemeClr val="lt1"/>
                </a:solidFill>
                <a:latin typeface="Century Gothic"/>
                <a:ea typeface="Century Gothic"/>
                <a:cs typeface="Century Gothic"/>
                <a:sym typeface="Century Gothic"/>
              </a:rPr>
              <a:t>2001</a:t>
            </a:r>
          </a:p>
        </p:txBody>
      </p:sp>
      <p:sp>
        <p:nvSpPr>
          <p:cNvPr id="718" name="Shape 718"/>
          <p:cNvSpPr txBox="1"/>
          <p:nvPr/>
        </p:nvSpPr>
        <p:spPr>
          <a:xfrm>
            <a:off x="2630351" y="3842011"/>
            <a:ext cx="603900" cy="2769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200" b="0" i="0" u="none" strike="noStrike" cap="none">
                <a:solidFill>
                  <a:schemeClr val="lt1"/>
                </a:solidFill>
                <a:latin typeface="Century Gothic"/>
                <a:ea typeface="Century Gothic"/>
                <a:cs typeface="Century Gothic"/>
                <a:sym typeface="Century Gothic"/>
              </a:rPr>
              <a:t>2006</a:t>
            </a:r>
          </a:p>
        </p:txBody>
      </p:sp>
      <p:sp>
        <p:nvSpPr>
          <p:cNvPr id="719" name="Shape 719"/>
          <p:cNvSpPr txBox="1"/>
          <p:nvPr/>
        </p:nvSpPr>
        <p:spPr>
          <a:xfrm>
            <a:off x="1525761" y="3106022"/>
            <a:ext cx="783900" cy="4002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zh-CN" altLang="en-US" sz="1000" b="0" i="0" u="none" strike="noStrike" cap="none" dirty="0" smtClean="0">
                <a:solidFill>
                  <a:schemeClr val="lt1"/>
                </a:solidFill>
                <a:latin typeface="Century Gothic"/>
                <a:ea typeface="Century Gothic"/>
                <a:cs typeface="Century Gothic"/>
                <a:sym typeface="Century Gothic"/>
              </a:rPr>
              <a:t>虚拟化</a:t>
            </a:r>
            <a:endParaRPr lang="en-US" sz="1000" b="0" i="0" u="none" strike="noStrike" cap="none" dirty="0">
              <a:solidFill>
                <a:schemeClr val="lt1"/>
              </a:solidFill>
              <a:latin typeface="Century Gothic"/>
              <a:ea typeface="Century Gothic"/>
              <a:cs typeface="Century Gothic"/>
              <a:sym typeface="Century Gothic"/>
            </a:endParaRPr>
          </a:p>
        </p:txBody>
      </p:sp>
      <p:pic>
        <p:nvPicPr>
          <p:cNvPr id="720" name="Shape 720"/>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1403686" y="4287030"/>
            <a:ext cx="1082700" cy="252000"/>
          </a:xfrm>
          <a:prstGeom prst="rect">
            <a:avLst/>
          </a:prstGeom>
          <a:noFill/>
          <a:ln>
            <a:noFill/>
          </a:ln>
        </p:spPr>
      </p:pic>
      <p:sp>
        <p:nvSpPr>
          <p:cNvPr id="721" name="Shape 721"/>
          <p:cNvSpPr/>
          <p:nvPr/>
        </p:nvSpPr>
        <p:spPr>
          <a:xfrm>
            <a:off x="554002" y="2873045"/>
            <a:ext cx="779100" cy="779100"/>
          </a:xfrm>
          <a:prstGeom prst="ellipse">
            <a:avLst/>
          </a:prstGeom>
          <a:solidFill>
            <a:srgbClr val="FBB03B"/>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722" name="Shape 722"/>
          <p:cNvSpPr txBox="1"/>
          <p:nvPr/>
        </p:nvSpPr>
        <p:spPr>
          <a:xfrm>
            <a:off x="523173" y="2980697"/>
            <a:ext cx="724992" cy="5541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zh-CN" altLang="en-US" sz="1000" b="0" i="0" u="none" strike="noStrike" cap="none" smtClean="0">
                <a:solidFill>
                  <a:schemeClr val="lt1"/>
                </a:solidFill>
                <a:latin typeface="Century Gothic"/>
                <a:ea typeface="Century Gothic"/>
                <a:cs typeface="Century Gothic"/>
                <a:sym typeface="Century Gothic"/>
              </a:rPr>
              <a:t>非虚拟化硬件</a:t>
            </a:r>
            <a:endParaRPr lang="en-US" sz="1000" b="0" i="0" u="none" strike="noStrike" cap="none" dirty="0">
              <a:solidFill>
                <a:schemeClr val="lt1"/>
              </a:solidFill>
              <a:latin typeface="Century Gothic"/>
              <a:ea typeface="Century Gothic"/>
              <a:cs typeface="Century Gothic"/>
              <a:sym typeface="Century Gothic"/>
            </a:endParaRPr>
          </a:p>
        </p:txBody>
      </p:sp>
      <p:pic>
        <p:nvPicPr>
          <p:cNvPr id="723" name="Shape 723"/>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459923" y="4217353"/>
            <a:ext cx="955200" cy="413400"/>
          </a:xfrm>
          <a:prstGeom prst="rect">
            <a:avLst/>
          </a:prstGeom>
          <a:noFill/>
          <a:ln>
            <a:noFill/>
          </a:ln>
        </p:spPr>
      </p:pic>
      <p:sp>
        <p:nvSpPr>
          <p:cNvPr id="724" name="Shape 724"/>
          <p:cNvSpPr txBox="1"/>
          <p:nvPr/>
        </p:nvSpPr>
        <p:spPr>
          <a:xfrm>
            <a:off x="2693392" y="3149972"/>
            <a:ext cx="453900" cy="2463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000" b="0" i="0" u="none" strike="noStrike" cap="none">
                <a:solidFill>
                  <a:schemeClr val="lt1"/>
                </a:solidFill>
                <a:latin typeface="Century Gothic"/>
                <a:ea typeface="Century Gothic"/>
                <a:cs typeface="Century Gothic"/>
                <a:sym typeface="Century Gothic"/>
              </a:rPr>
              <a:t>IaaS</a:t>
            </a:r>
          </a:p>
        </p:txBody>
      </p:sp>
      <p:sp>
        <p:nvSpPr>
          <p:cNvPr id="725" name="Shape 725"/>
          <p:cNvSpPr txBox="1">
            <a:spLocks noGrp="1"/>
          </p:cNvSpPr>
          <p:nvPr>
            <p:ph type="sldNum" idx="12"/>
          </p:nvPr>
        </p:nvSpPr>
        <p:spPr>
          <a:xfrm>
            <a:off x="8556784" y="4749851"/>
            <a:ext cx="548700" cy="393600"/>
          </a:xfrm>
          <a:prstGeom prst="rect">
            <a:avLst/>
          </a:prstGeom>
        </p:spPr>
        <p:txBody>
          <a:bodyPr wrap="square" lIns="91425" tIns="91425" rIns="91425" bIns="91425" anchor="ctr" anchorCtr="0">
            <a:noAutofit/>
          </a:bodyPr>
          <a:lstStyle/>
          <a:p>
            <a:pPr lvl="0" rtl="0">
              <a:spcBef>
                <a:spcPts val="0"/>
              </a:spcBef>
              <a:buNone/>
            </a:pPr>
            <a:fld id="{00000000-1234-1234-1234-123412341234}" type="slidenum">
              <a:rPr lang="en-US"/>
              <a:t>40</a:t>
            </a:fld>
            <a:endParaRPr lang="en-US"/>
          </a:p>
        </p:txBody>
      </p:sp>
      <p:pic>
        <p:nvPicPr>
          <p:cNvPr id="726" name="Shape 726" descr="logo_AWS.png"/>
          <p:cNvPicPr preferRelativeResize="0"/>
          <p:nvPr/>
        </p:nvPicPr>
        <p:blipFill>
          <a:blip r:embed="rId5" cstate="email">
            <a:alphaModFix/>
            <a:extLst>
              <a:ext uri="{28A0092B-C50C-407E-A947-70E740481C1C}">
                <a14:useLocalDpi xmlns:a14="http://schemas.microsoft.com/office/drawing/2010/main"/>
              </a:ext>
            </a:extLst>
          </a:blip>
          <a:stretch>
            <a:fillRect/>
          </a:stretch>
        </p:blipFill>
        <p:spPr>
          <a:xfrm>
            <a:off x="2534850" y="4191725"/>
            <a:ext cx="825000" cy="506000"/>
          </a:xfrm>
          <a:prstGeom prst="rect">
            <a:avLst/>
          </a:prstGeom>
          <a:noFill/>
          <a:ln>
            <a:noFill/>
          </a:ln>
        </p:spPr>
      </p:pic>
      <p:pic>
        <p:nvPicPr>
          <p:cNvPr id="727" name="Shape 727" descr="logo_AWS.png"/>
          <p:cNvPicPr preferRelativeResize="0"/>
          <p:nvPr/>
        </p:nvPicPr>
        <p:blipFill>
          <a:blip r:embed="rId6" cstate="email">
            <a:alphaModFix/>
            <a:extLst>
              <a:ext uri="{28A0092B-C50C-407E-A947-70E740481C1C}">
                <a14:useLocalDpi xmlns:a14="http://schemas.microsoft.com/office/drawing/2010/main"/>
              </a:ext>
            </a:extLst>
          </a:blip>
          <a:stretch>
            <a:fillRect/>
          </a:stretch>
        </p:blipFill>
        <p:spPr>
          <a:xfrm>
            <a:off x="722587" y="1177500"/>
            <a:ext cx="2481175" cy="1521787"/>
          </a:xfrm>
          <a:prstGeom prst="rect">
            <a:avLst/>
          </a:prstGeom>
          <a:noFill/>
          <a:ln>
            <a:noFill/>
          </a:ln>
        </p:spPr>
      </p:pic>
    </p:spTree>
    <p:extLst>
      <p:ext uri="{BB962C8B-B14F-4D97-AF65-F5344CB8AC3E}">
        <p14:creationId xmlns:p14="http://schemas.microsoft.com/office/powerpoint/2010/main" val="66368270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731"/>
        <p:cNvGrpSpPr/>
        <p:nvPr/>
      </p:nvGrpSpPr>
      <p:grpSpPr>
        <a:xfrm>
          <a:off x="0" y="0"/>
          <a:ext cx="0" cy="0"/>
          <a:chOff x="0" y="0"/>
          <a:chExt cx="0" cy="0"/>
        </a:xfrm>
      </p:grpSpPr>
      <p:sp>
        <p:nvSpPr>
          <p:cNvPr id="732" name="Shape 732"/>
          <p:cNvSpPr txBox="1">
            <a:spLocks noGrp="1"/>
          </p:cNvSpPr>
          <p:nvPr>
            <p:ph type="title"/>
          </p:nvPr>
        </p:nvSpPr>
        <p:spPr>
          <a:xfrm>
            <a:off x="164468" y="96346"/>
            <a:ext cx="8755500" cy="674400"/>
          </a:xfrm>
          <a:prstGeom prst="rect">
            <a:avLst/>
          </a:prstGeom>
          <a:noFill/>
          <a:ln>
            <a:noFill/>
          </a:ln>
        </p:spPr>
        <p:txBody>
          <a:bodyPr wrap="square" lIns="121900" tIns="121900" rIns="121900" bIns="121900" anchor="ctr" anchorCtr="0">
            <a:noAutofit/>
          </a:bodyPr>
          <a:lstStyle/>
          <a:p>
            <a:pPr lvl="0">
              <a:buSzPct val="25000"/>
            </a:pPr>
            <a:r>
              <a:rPr lang="zh-CN" altLang="en-US" kern="1200" dirty="0">
                <a:solidFill>
                  <a:schemeClr val="bg1"/>
                </a:solidFill>
                <a:latin typeface="Arial" panose="020B0604020202020204" pitchFamily="34" charset="0"/>
                <a:ea typeface="Arial" panose="020B0604020202020204" pitchFamily="34" charset="0"/>
                <a:sym typeface="Arial" panose="020B0604020202020204" pitchFamily="34" charset="0"/>
              </a:rPr>
              <a:t>平台即服务</a:t>
            </a:r>
            <a:r>
              <a:rPr lang="en-US" b="0" i="0" u="none" strike="noStrike" cap="none" dirty="0" smtClean="0">
                <a:solidFill>
                  <a:srgbClr val="FFFFFF"/>
                </a:solidFill>
                <a:latin typeface="Century Gothic"/>
                <a:ea typeface="Century Gothic"/>
                <a:cs typeface="Century Gothic"/>
                <a:sym typeface="Century Gothic"/>
              </a:rPr>
              <a:t>PaaS</a:t>
            </a:r>
            <a:r>
              <a:rPr lang="en-US" b="0" i="0" u="none" strike="noStrike" cap="none" dirty="0">
                <a:solidFill>
                  <a:srgbClr val="FFFFFF"/>
                </a:solidFill>
                <a:latin typeface="Century Gothic"/>
                <a:ea typeface="Century Gothic"/>
                <a:cs typeface="Century Gothic"/>
                <a:sym typeface="Century Gothic"/>
              </a:rPr>
              <a:t>: </a:t>
            </a:r>
            <a:r>
              <a:rPr lang="en-US" b="0" i="0" u="none" strike="noStrike" cap="none" dirty="0" err="1">
                <a:solidFill>
                  <a:srgbClr val="FFFFFF"/>
                </a:solidFill>
                <a:latin typeface="Century Gothic"/>
                <a:ea typeface="Century Gothic"/>
                <a:cs typeface="Century Gothic"/>
                <a:sym typeface="Century Gothic"/>
              </a:rPr>
              <a:t>Heroku</a:t>
            </a:r>
            <a:r>
              <a:rPr lang="en-US" b="0" i="0" u="none" strike="noStrike" cap="none" dirty="0">
                <a:solidFill>
                  <a:srgbClr val="FFFFFF"/>
                </a:solidFill>
                <a:latin typeface="Century Gothic"/>
                <a:ea typeface="Century Gothic"/>
                <a:cs typeface="Century Gothic"/>
                <a:sym typeface="Century Gothic"/>
              </a:rPr>
              <a:t> (2009)</a:t>
            </a:r>
          </a:p>
        </p:txBody>
      </p:sp>
      <p:sp>
        <p:nvSpPr>
          <p:cNvPr id="733" name="Shape 733"/>
          <p:cNvSpPr txBox="1">
            <a:spLocks noGrp="1"/>
          </p:cNvSpPr>
          <p:nvPr>
            <p:ph type="body" idx="1"/>
          </p:nvPr>
        </p:nvSpPr>
        <p:spPr>
          <a:xfrm>
            <a:off x="3659675" y="974225"/>
            <a:ext cx="5260500" cy="1825800"/>
          </a:xfrm>
          <a:prstGeom prst="rect">
            <a:avLst/>
          </a:prstGeom>
          <a:noFill/>
          <a:ln>
            <a:noFill/>
          </a:ln>
        </p:spPr>
        <p:txBody>
          <a:bodyPr wrap="square" lIns="121900" tIns="121900" rIns="121900" bIns="121900" anchor="t" anchorCtr="0">
            <a:noAutofit/>
          </a:bodyPr>
          <a:lstStyle/>
          <a:p>
            <a:pPr marL="118110" indent="-118110" defTabSz="342900">
              <a:lnSpc>
                <a:spcPct val="90000"/>
              </a:lnSpc>
              <a:buFont typeface="Wingdings" panose="05000000000000000000" pitchFamily="2" charset="2"/>
              <a:buChar char="§"/>
            </a:pPr>
            <a:r>
              <a:rPr lang="zh-CN" altLang="en-US" sz="1600" kern="1200" dirty="0" smtClean="0">
                <a:latin typeface="Century Gothic" charset="0"/>
                <a:ea typeface="Century Gothic" charset="0"/>
                <a:sym typeface="Century Gothic" charset="0"/>
              </a:rPr>
              <a:t>2009</a:t>
            </a:r>
            <a:r>
              <a:rPr lang="zh-CN" altLang="en-US" sz="1600" kern="1200" dirty="0">
                <a:latin typeface="Century Gothic" charset="0"/>
                <a:ea typeface="Century Gothic" charset="0"/>
                <a:sym typeface="Century Gothic" charset="0"/>
              </a:rPr>
              <a:t>，Heroku的发布使“平台即服务”流行起来</a:t>
            </a:r>
          </a:p>
          <a:p>
            <a:pPr marL="118110" indent="-118110" defTabSz="342900">
              <a:lnSpc>
                <a:spcPct val="90000"/>
              </a:lnSpc>
              <a:buFont typeface="Wingdings" panose="05000000000000000000" pitchFamily="2" charset="2"/>
              <a:buChar char="§"/>
            </a:pPr>
            <a:r>
              <a:rPr lang="zh-CN" altLang="en-US" sz="1600" dirty="0">
                <a:latin typeface="Century Gothic" charset="0"/>
                <a:ea typeface="Century Gothic" charset="0"/>
                <a:sym typeface="Century Gothic" charset="0"/>
              </a:rPr>
              <a:t>架构的基石</a:t>
            </a:r>
            <a:r>
              <a:rPr lang="zh-CN" altLang="en-US" sz="1600" kern="1200" dirty="0">
                <a:latin typeface="Century Gothic" charset="0"/>
                <a:ea typeface="Century Gothic" charset="0"/>
                <a:sym typeface="Century Gothic" charset="0"/>
              </a:rPr>
              <a:t>是</a:t>
            </a:r>
            <a:r>
              <a:rPr lang="en-US" altLang="zh-CN" sz="1600" kern="1200" dirty="0" err="1">
                <a:latin typeface="Century Gothic" charset="0"/>
                <a:ea typeface="Century Gothic" charset="0"/>
                <a:sym typeface="Century Gothic" charset="0"/>
              </a:rPr>
              <a:t>Buildpack</a:t>
            </a:r>
            <a:r>
              <a:rPr lang="zh-CN" altLang="en-US" sz="1600" kern="1200" dirty="0">
                <a:latin typeface="Century Gothic" charset="0"/>
                <a:ea typeface="Century Gothic" charset="0"/>
                <a:sym typeface="Century Gothic" charset="0"/>
              </a:rPr>
              <a:t>，启用容器化的12因素应用程序</a:t>
            </a:r>
          </a:p>
          <a:p>
            <a:pPr marL="225266" lvl="1" indent="-107156" defTabSz="342900">
              <a:lnSpc>
                <a:spcPct val="90000"/>
              </a:lnSpc>
              <a:buSzPct val="80000"/>
              <a:buFont typeface="Arial" panose="020B0604020202020204" pitchFamily="34" charset="0"/>
              <a:buChar char="•"/>
            </a:pPr>
            <a:r>
              <a:rPr lang="zh-CN" altLang="en-US" sz="1400" dirty="0">
                <a:latin typeface="Century Gothic" charset="0"/>
                <a:ea typeface="Century Gothic" charset="0"/>
                <a:sym typeface="Century Gothic" charset="0"/>
              </a:rPr>
              <a:t>构建容器</a:t>
            </a:r>
            <a:r>
              <a:rPr lang="zh-CN" altLang="en-US" sz="1400" kern="1200" dirty="0">
                <a:latin typeface="Century Gothic" charset="0"/>
                <a:ea typeface="Century Gothic" charset="0"/>
                <a:sym typeface="Century Gothic" charset="0"/>
              </a:rPr>
              <a:t>的过程是不透明的，但是:</a:t>
            </a:r>
          </a:p>
          <a:p>
            <a:pPr marL="225266" lvl="1" indent="-107156" defTabSz="342900">
              <a:lnSpc>
                <a:spcPct val="90000"/>
              </a:lnSpc>
              <a:buSzPct val="80000"/>
              <a:buFont typeface="Arial" panose="020B0604020202020204" pitchFamily="34" charset="0"/>
              <a:buChar char="•"/>
            </a:pPr>
            <a:r>
              <a:rPr lang="zh-CN" altLang="en-US" sz="1400" kern="1200" dirty="0">
                <a:latin typeface="Century Gothic" charset="0"/>
                <a:ea typeface="Century Gothic" charset="0"/>
                <a:sym typeface="Century Gothic" charset="0"/>
              </a:rPr>
              <a:t>部署新版本的应用只是：</a:t>
            </a:r>
            <a:r>
              <a:rPr lang="zh-CN" altLang="en-US" sz="1400" kern="1200" dirty="0">
                <a:latin typeface="Courier" charset="0"/>
                <a:ea typeface="Courier" charset="0"/>
                <a:sym typeface="Courier" charset="0"/>
              </a:rPr>
              <a:t>git push heroku</a:t>
            </a:r>
            <a:endParaRPr lang="zh-CN" altLang="en-US" sz="2300" kern="1200" dirty="0">
              <a:latin typeface="Arial" panose="020B0604020202020204" pitchFamily="34" charset="0"/>
              <a:ea typeface="Arial" panose="020B0604020202020204" pitchFamily="34" charset="0"/>
              <a:sym typeface="Arial" panose="020B0604020202020204" pitchFamily="34" charset="0"/>
            </a:endParaRPr>
          </a:p>
          <a:p>
            <a:pPr marL="225425" marR="0" lvl="1" indent="-104775" algn="l" rtl="0">
              <a:lnSpc>
                <a:spcPct val="100000"/>
              </a:lnSpc>
              <a:spcBef>
                <a:spcPts val="700"/>
              </a:spcBef>
              <a:spcAft>
                <a:spcPts val="0"/>
              </a:spcAft>
              <a:buClr>
                <a:srgbClr val="446CA9"/>
              </a:buClr>
              <a:buSzPct val="62864"/>
              <a:buFont typeface="Arial"/>
              <a:buChar char="–"/>
            </a:pPr>
            <a:endParaRPr lang="en-US" sz="1300" b="0" i="0" u="none" strike="noStrike" cap="none" dirty="0" smtClean="0">
              <a:solidFill>
                <a:srgbClr val="595959"/>
              </a:solidFill>
              <a:latin typeface="Courier"/>
              <a:ea typeface="Courier"/>
              <a:cs typeface="Courier"/>
              <a:sym typeface="Courier"/>
            </a:endParaRPr>
          </a:p>
          <a:p>
            <a:pPr marL="225425" marR="0" lvl="1" indent="-104775" algn="l" rtl="0">
              <a:lnSpc>
                <a:spcPct val="100000"/>
              </a:lnSpc>
              <a:spcBef>
                <a:spcPts val="700"/>
              </a:spcBef>
              <a:spcAft>
                <a:spcPts val="0"/>
              </a:spcAft>
              <a:buClr>
                <a:srgbClr val="446CA9"/>
              </a:buClr>
              <a:buSzPct val="62864"/>
              <a:buFont typeface="Arial"/>
              <a:buChar char="–"/>
            </a:pPr>
            <a:endParaRPr lang="en-US" sz="1300" b="0" i="0" u="none" strike="noStrike" cap="none" dirty="0">
              <a:solidFill>
                <a:srgbClr val="595959"/>
              </a:solidFill>
              <a:latin typeface="Courier"/>
              <a:ea typeface="Courier"/>
              <a:cs typeface="Courier"/>
              <a:sym typeface="Courier"/>
            </a:endParaRPr>
          </a:p>
        </p:txBody>
      </p:sp>
      <p:pic>
        <p:nvPicPr>
          <p:cNvPr id="734" name="Shape 734"/>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328718" y="803766"/>
            <a:ext cx="3399600" cy="1435500"/>
          </a:xfrm>
          <a:prstGeom prst="rect">
            <a:avLst/>
          </a:prstGeom>
          <a:noFill/>
          <a:ln>
            <a:noFill/>
          </a:ln>
        </p:spPr>
      </p:pic>
      <p:cxnSp>
        <p:nvCxnSpPr>
          <p:cNvPr id="735" name="Shape 735"/>
          <p:cNvCxnSpPr/>
          <p:nvPr/>
        </p:nvCxnSpPr>
        <p:spPr>
          <a:xfrm>
            <a:off x="944545" y="3448693"/>
            <a:ext cx="0" cy="690600"/>
          </a:xfrm>
          <a:prstGeom prst="straightConnector1">
            <a:avLst/>
          </a:prstGeom>
          <a:noFill/>
          <a:ln w="25400" cap="flat" cmpd="sng">
            <a:solidFill>
              <a:srgbClr val="FBB03B"/>
            </a:solidFill>
            <a:prstDash val="solid"/>
            <a:round/>
            <a:headEnd type="none" w="med" len="med"/>
            <a:tailEnd type="none" w="med" len="med"/>
          </a:ln>
        </p:spPr>
      </p:cxnSp>
      <p:cxnSp>
        <p:nvCxnSpPr>
          <p:cNvPr id="736" name="Shape 736"/>
          <p:cNvCxnSpPr/>
          <p:nvPr/>
        </p:nvCxnSpPr>
        <p:spPr>
          <a:xfrm>
            <a:off x="3941541" y="3448693"/>
            <a:ext cx="0" cy="690600"/>
          </a:xfrm>
          <a:prstGeom prst="straightConnector1">
            <a:avLst/>
          </a:prstGeom>
          <a:noFill/>
          <a:ln w="25400" cap="flat" cmpd="sng">
            <a:solidFill>
              <a:srgbClr val="660066"/>
            </a:solidFill>
            <a:prstDash val="solid"/>
            <a:round/>
            <a:headEnd type="none" w="med" len="med"/>
            <a:tailEnd type="none" w="med" len="med"/>
          </a:ln>
        </p:spPr>
      </p:cxnSp>
      <p:sp>
        <p:nvSpPr>
          <p:cNvPr id="737" name="Shape 737"/>
          <p:cNvSpPr/>
          <p:nvPr/>
        </p:nvSpPr>
        <p:spPr>
          <a:xfrm>
            <a:off x="3550998" y="2873045"/>
            <a:ext cx="779100" cy="779100"/>
          </a:xfrm>
          <a:prstGeom prst="ellipse">
            <a:avLst/>
          </a:prstGeom>
          <a:solidFill>
            <a:srgbClr val="660066"/>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738" name="Shape 738"/>
          <p:cNvSpPr txBox="1"/>
          <p:nvPr/>
        </p:nvSpPr>
        <p:spPr>
          <a:xfrm>
            <a:off x="3683469" y="3139442"/>
            <a:ext cx="498300" cy="2463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000" b="0" i="0" u="none" strike="noStrike" cap="none">
                <a:solidFill>
                  <a:schemeClr val="lt1"/>
                </a:solidFill>
                <a:latin typeface="Century Gothic"/>
                <a:ea typeface="Century Gothic"/>
                <a:cs typeface="Century Gothic"/>
                <a:sym typeface="Century Gothic"/>
              </a:rPr>
              <a:t>PaaS</a:t>
            </a:r>
          </a:p>
        </p:txBody>
      </p:sp>
      <p:sp>
        <p:nvSpPr>
          <p:cNvPr id="739" name="Shape 739"/>
          <p:cNvSpPr/>
          <p:nvPr/>
        </p:nvSpPr>
        <p:spPr>
          <a:xfrm rot="5400000">
            <a:off x="8426084" y="3839313"/>
            <a:ext cx="339600" cy="292800"/>
          </a:xfrm>
          <a:prstGeom prst="triangle">
            <a:avLst>
              <a:gd name="adj" fmla="val 50000"/>
            </a:avLst>
          </a:prstGeom>
          <a:solidFill>
            <a:srgbClr val="C0D323"/>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cxnSp>
        <p:nvCxnSpPr>
          <p:cNvPr id="740" name="Shape 740"/>
          <p:cNvCxnSpPr/>
          <p:nvPr/>
        </p:nvCxnSpPr>
        <p:spPr>
          <a:xfrm>
            <a:off x="2929258" y="3448693"/>
            <a:ext cx="0" cy="690600"/>
          </a:xfrm>
          <a:prstGeom prst="straightConnector1">
            <a:avLst/>
          </a:prstGeom>
          <a:noFill/>
          <a:ln w="25400" cap="flat" cmpd="sng">
            <a:solidFill>
              <a:srgbClr val="65B8CB"/>
            </a:solidFill>
            <a:prstDash val="solid"/>
            <a:round/>
            <a:headEnd type="none" w="med" len="med"/>
            <a:tailEnd type="none" w="med" len="med"/>
          </a:ln>
        </p:spPr>
      </p:cxnSp>
      <p:sp>
        <p:nvSpPr>
          <p:cNvPr id="741" name="Shape 741"/>
          <p:cNvSpPr/>
          <p:nvPr/>
        </p:nvSpPr>
        <p:spPr>
          <a:xfrm>
            <a:off x="2538715" y="2873045"/>
            <a:ext cx="779100" cy="779100"/>
          </a:xfrm>
          <a:prstGeom prst="ellipse">
            <a:avLst/>
          </a:prstGeom>
          <a:solidFill>
            <a:srgbClr val="65B8CB"/>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742" name="Shape 742"/>
          <p:cNvSpPr txBox="1"/>
          <p:nvPr/>
        </p:nvSpPr>
        <p:spPr>
          <a:xfrm>
            <a:off x="2693392" y="3149972"/>
            <a:ext cx="453900" cy="2463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000" b="0" i="0" u="none" strike="noStrike" cap="none">
                <a:solidFill>
                  <a:schemeClr val="lt1"/>
                </a:solidFill>
                <a:latin typeface="Century Gothic"/>
                <a:ea typeface="Century Gothic"/>
                <a:cs typeface="Century Gothic"/>
                <a:sym typeface="Century Gothic"/>
              </a:rPr>
              <a:t>IaaS</a:t>
            </a:r>
          </a:p>
        </p:txBody>
      </p:sp>
      <p:cxnSp>
        <p:nvCxnSpPr>
          <p:cNvPr id="743" name="Shape 743"/>
          <p:cNvCxnSpPr/>
          <p:nvPr/>
        </p:nvCxnSpPr>
        <p:spPr>
          <a:xfrm>
            <a:off x="1926626" y="3448693"/>
            <a:ext cx="0" cy="690600"/>
          </a:xfrm>
          <a:prstGeom prst="straightConnector1">
            <a:avLst/>
          </a:prstGeom>
          <a:noFill/>
          <a:ln w="25400" cap="flat" cmpd="sng">
            <a:solidFill>
              <a:srgbClr val="89B449"/>
            </a:solidFill>
            <a:prstDash val="solid"/>
            <a:round/>
            <a:headEnd type="none" w="med" len="med"/>
            <a:tailEnd type="none" w="med" len="med"/>
          </a:ln>
        </p:spPr>
      </p:cxnSp>
      <p:sp>
        <p:nvSpPr>
          <p:cNvPr id="744" name="Shape 744"/>
          <p:cNvSpPr/>
          <p:nvPr/>
        </p:nvSpPr>
        <p:spPr>
          <a:xfrm>
            <a:off x="1536083" y="2873045"/>
            <a:ext cx="779100" cy="779100"/>
          </a:xfrm>
          <a:prstGeom prst="ellipse">
            <a:avLst/>
          </a:prstGeom>
          <a:solidFill>
            <a:srgbClr val="89B449"/>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745" name="Shape 745"/>
          <p:cNvSpPr/>
          <p:nvPr/>
        </p:nvSpPr>
        <p:spPr>
          <a:xfrm>
            <a:off x="448071" y="3816262"/>
            <a:ext cx="1002300" cy="339300"/>
          </a:xfrm>
          <a:prstGeom prst="rect">
            <a:avLst/>
          </a:prstGeom>
          <a:solidFill>
            <a:srgbClr val="FCB131"/>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746" name="Shape 746"/>
          <p:cNvSpPr/>
          <p:nvPr/>
        </p:nvSpPr>
        <p:spPr>
          <a:xfrm>
            <a:off x="1450495" y="3816262"/>
            <a:ext cx="1002300" cy="339300"/>
          </a:xfrm>
          <a:prstGeom prst="rect">
            <a:avLst/>
          </a:prstGeom>
          <a:solidFill>
            <a:srgbClr val="89B449"/>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747" name="Shape 747"/>
          <p:cNvSpPr/>
          <p:nvPr/>
        </p:nvSpPr>
        <p:spPr>
          <a:xfrm>
            <a:off x="2446208" y="3816262"/>
            <a:ext cx="1002300" cy="339300"/>
          </a:xfrm>
          <a:prstGeom prst="rect">
            <a:avLst/>
          </a:prstGeom>
          <a:solidFill>
            <a:srgbClr val="65B8CB"/>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748" name="Shape 748"/>
          <p:cNvSpPr/>
          <p:nvPr/>
        </p:nvSpPr>
        <p:spPr>
          <a:xfrm>
            <a:off x="3448632" y="3816262"/>
            <a:ext cx="1002300" cy="339300"/>
          </a:xfrm>
          <a:prstGeom prst="rect">
            <a:avLst/>
          </a:prstGeom>
          <a:solidFill>
            <a:srgbClr val="6C1869"/>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749" name="Shape 749"/>
          <p:cNvSpPr/>
          <p:nvPr/>
        </p:nvSpPr>
        <p:spPr>
          <a:xfrm>
            <a:off x="4451056" y="3816262"/>
            <a:ext cx="1002300" cy="339300"/>
          </a:xfrm>
          <a:prstGeom prst="rect">
            <a:avLst/>
          </a:prstGeom>
          <a:solidFill>
            <a:srgbClr val="000090"/>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750" name="Shape 750"/>
          <p:cNvSpPr/>
          <p:nvPr/>
        </p:nvSpPr>
        <p:spPr>
          <a:xfrm>
            <a:off x="5453480" y="3816262"/>
            <a:ext cx="1002300" cy="339300"/>
          </a:xfrm>
          <a:prstGeom prst="rect">
            <a:avLst/>
          </a:prstGeom>
          <a:solidFill>
            <a:srgbClr val="0070C0"/>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751" name="Shape 751"/>
          <p:cNvSpPr/>
          <p:nvPr/>
        </p:nvSpPr>
        <p:spPr>
          <a:xfrm>
            <a:off x="6449193" y="3816262"/>
            <a:ext cx="1002300" cy="339300"/>
          </a:xfrm>
          <a:prstGeom prst="rect">
            <a:avLst/>
          </a:prstGeom>
          <a:solidFill>
            <a:srgbClr val="C2645A"/>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752" name="Shape 752"/>
          <p:cNvSpPr/>
          <p:nvPr/>
        </p:nvSpPr>
        <p:spPr>
          <a:xfrm>
            <a:off x="7451617" y="3816262"/>
            <a:ext cx="1002300" cy="339300"/>
          </a:xfrm>
          <a:prstGeom prst="rect">
            <a:avLst/>
          </a:prstGeom>
          <a:solidFill>
            <a:srgbClr val="EA933E"/>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753" name="Shape 753"/>
          <p:cNvSpPr txBox="1"/>
          <p:nvPr/>
        </p:nvSpPr>
        <p:spPr>
          <a:xfrm>
            <a:off x="644265" y="3842011"/>
            <a:ext cx="603900" cy="2769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200" b="0" i="0" u="none" strike="noStrike" cap="none">
                <a:solidFill>
                  <a:schemeClr val="lt1"/>
                </a:solidFill>
                <a:latin typeface="Century Gothic"/>
                <a:ea typeface="Century Gothic"/>
                <a:cs typeface="Century Gothic"/>
                <a:sym typeface="Century Gothic"/>
              </a:rPr>
              <a:t>2000</a:t>
            </a:r>
          </a:p>
        </p:txBody>
      </p:sp>
      <p:sp>
        <p:nvSpPr>
          <p:cNvPr id="754" name="Shape 754"/>
          <p:cNvSpPr txBox="1"/>
          <p:nvPr/>
        </p:nvSpPr>
        <p:spPr>
          <a:xfrm>
            <a:off x="1661216" y="3842011"/>
            <a:ext cx="603900" cy="2769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200" b="0" i="0" u="none" strike="noStrike" cap="none">
                <a:solidFill>
                  <a:schemeClr val="lt1"/>
                </a:solidFill>
                <a:latin typeface="Century Gothic"/>
                <a:ea typeface="Century Gothic"/>
                <a:cs typeface="Century Gothic"/>
                <a:sym typeface="Century Gothic"/>
              </a:rPr>
              <a:t>2001</a:t>
            </a:r>
          </a:p>
        </p:txBody>
      </p:sp>
      <p:sp>
        <p:nvSpPr>
          <p:cNvPr id="755" name="Shape 755"/>
          <p:cNvSpPr txBox="1"/>
          <p:nvPr/>
        </p:nvSpPr>
        <p:spPr>
          <a:xfrm>
            <a:off x="2630351" y="3842011"/>
            <a:ext cx="603900" cy="2769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200" b="0" i="0" u="none" strike="noStrike" cap="none">
                <a:solidFill>
                  <a:schemeClr val="lt1"/>
                </a:solidFill>
                <a:latin typeface="Century Gothic"/>
                <a:ea typeface="Century Gothic"/>
                <a:cs typeface="Century Gothic"/>
                <a:sym typeface="Century Gothic"/>
              </a:rPr>
              <a:t>2006</a:t>
            </a:r>
          </a:p>
        </p:txBody>
      </p:sp>
      <p:sp>
        <p:nvSpPr>
          <p:cNvPr id="756" name="Shape 756"/>
          <p:cNvSpPr txBox="1"/>
          <p:nvPr/>
        </p:nvSpPr>
        <p:spPr>
          <a:xfrm>
            <a:off x="3659666" y="3842011"/>
            <a:ext cx="603900" cy="2769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200" b="0" i="0" u="none" strike="noStrike" cap="none">
                <a:solidFill>
                  <a:schemeClr val="lt1"/>
                </a:solidFill>
                <a:latin typeface="Century Gothic"/>
                <a:ea typeface="Century Gothic"/>
                <a:cs typeface="Century Gothic"/>
                <a:sym typeface="Century Gothic"/>
              </a:rPr>
              <a:t>2009</a:t>
            </a:r>
          </a:p>
        </p:txBody>
      </p:sp>
      <p:sp>
        <p:nvSpPr>
          <p:cNvPr id="757" name="Shape 757"/>
          <p:cNvSpPr txBox="1"/>
          <p:nvPr/>
        </p:nvSpPr>
        <p:spPr>
          <a:xfrm>
            <a:off x="1525761" y="3106022"/>
            <a:ext cx="783900" cy="4002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zh-CN" altLang="en-US" sz="1000" b="0" i="0" u="none" strike="noStrike" cap="none" dirty="0" smtClean="0">
                <a:solidFill>
                  <a:schemeClr val="lt1"/>
                </a:solidFill>
                <a:latin typeface="Century Gothic"/>
                <a:ea typeface="Century Gothic"/>
                <a:cs typeface="Century Gothic"/>
                <a:sym typeface="Century Gothic"/>
              </a:rPr>
              <a:t>虚拟化</a:t>
            </a:r>
            <a:endParaRPr lang="en-US" sz="1000" b="0" i="0" u="none" strike="noStrike" cap="none" dirty="0">
              <a:solidFill>
                <a:schemeClr val="lt1"/>
              </a:solidFill>
              <a:latin typeface="Century Gothic"/>
              <a:ea typeface="Century Gothic"/>
              <a:cs typeface="Century Gothic"/>
              <a:sym typeface="Century Gothic"/>
            </a:endParaRPr>
          </a:p>
        </p:txBody>
      </p:sp>
      <p:pic>
        <p:nvPicPr>
          <p:cNvPr id="758" name="Shape 758"/>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3350539" y="4160785"/>
            <a:ext cx="1200900" cy="507000"/>
          </a:xfrm>
          <a:prstGeom prst="rect">
            <a:avLst/>
          </a:prstGeom>
          <a:noFill/>
          <a:ln>
            <a:noFill/>
          </a:ln>
        </p:spPr>
      </p:pic>
      <p:pic>
        <p:nvPicPr>
          <p:cNvPr id="759" name="Shape 759"/>
          <p:cNvPicPr preferRelativeResize="0"/>
          <p:nvPr/>
        </p:nvPicPr>
        <p:blipFill rotWithShape="1">
          <a:blip r:embed="rId5" cstate="email">
            <a:alphaModFix/>
            <a:extLst>
              <a:ext uri="{28A0092B-C50C-407E-A947-70E740481C1C}">
                <a14:useLocalDpi xmlns:a14="http://schemas.microsoft.com/office/drawing/2010/main"/>
              </a:ext>
            </a:extLst>
          </a:blip>
          <a:srcRect/>
          <a:stretch/>
        </p:blipFill>
        <p:spPr>
          <a:xfrm>
            <a:off x="1403686" y="4287030"/>
            <a:ext cx="1082700" cy="252000"/>
          </a:xfrm>
          <a:prstGeom prst="rect">
            <a:avLst/>
          </a:prstGeom>
          <a:noFill/>
          <a:ln>
            <a:noFill/>
          </a:ln>
        </p:spPr>
      </p:pic>
      <p:sp>
        <p:nvSpPr>
          <p:cNvPr id="760" name="Shape 760"/>
          <p:cNvSpPr/>
          <p:nvPr/>
        </p:nvSpPr>
        <p:spPr>
          <a:xfrm>
            <a:off x="554002" y="2873045"/>
            <a:ext cx="779100" cy="779100"/>
          </a:xfrm>
          <a:prstGeom prst="ellipse">
            <a:avLst/>
          </a:prstGeom>
          <a:solidFill>
            <a:srgbClr val="FBB03B"/>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761" name="Shape 761"/>
          <p:cNvSpPr txBox="1"/>
          <p:nvPr/>
        </p:nvSpPr>
        <p:spPr>
          <a:xfrm>
            <a:off x="523173" y="2980697"/>
            <a:ext cx="724992" cy="5541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zh-CN" altLang="en-US" sz="1000" b="0" i="0" u="none" strike="noStrike" cap="none" smtClean="0">
                <a:solidFill>
                  <a:schemeClr val="lt1"/>
                </a:solidFill>
                <a:latin typeface="Century Gothic"/>
                <a:ea typeface="Century Gothic"/>
                <a:cs typeface="Century Gothic"/>
                <a:sym typeface="Century Gothic"/>
              </a:rPr>
              <a:t>非虚拟化硬件</a:t>
            </a:r>
            <a:endParaRPr lang="en-US" sz="1000" b="0" i="0" u="none" strike="noStrike" cap="none" dirty="0">
              <a:solidFill>
                <a:schemeClr val="lt1"/>
              </a:solidFill>
              <a:latin typeface="Century Gothic"/>
              <a:ea typeface="Century Gothic"/>
              <a:cs typeface="Century Gothic"/>
              <a:sym typeface="Century Gothic"/>
            </a:endParaRPr>
          </a:p>
        </p:txBody>
      </p:sp>
      <p:pic>
        <p:nvPicPr>
          <p:cNvPr id="762" name="Shape 762"/>
          <p:cNvPicPr preferRelativeResize="0"/>
          <p:nvPr/>
        </p:nvPicPr>
        <p:blipFill rotWithShape="1">
          <a:blip r:embed="rId6" cstate="email">
            <a:alphaModFix/>
            <a:extLst>
              <a:ext uri="{28A0092B-C50C-407E-A947-70E740481C1C}">
                <a14:useLocalDpi xmlns:a14="http://schemas.microsoft.com/office/drawing/2010/main"/>
              </a:ext>
            </a:extLst>
          </a:blip>
          <a:srcRect/>
          <a:stretch/>
        </p:blipFill>
        <p:spPr>
          <a:xfrm>
            <a:off x="459923" y="4217353"/>
            <a:ext cx="955200" cy="413400"/>
          </a:xfrm>
          <a:prstGeom prst="rect">
            <a:avLst/>
          </a:prstGeom>
          <a:noFill/>
          <a:ln>
            <a:noFill/>
          </a:ln>
        </p:spPr>
      </p:pic>
      <p:sp>
        <p:nvSpPr>
          <p:cNvPr id="763" name="Shape 763"/>
          <p:cNvSpPr txBox="1">
            <a:spLocks noGrp="1"/>
          </p:cNvSpPr>
          <p:nvPr>
            <p:ph type="sldNum" idx="12"/>
          </p:nvPr>
        </p:nvSpPr>
        <p:spPr>
          <a:xfrm>
            <a:off x="8556784" y="4749851"/>
            <a:ext cx="548700" cy="393600"/>
          </a:xfrm>
          <a:prstGeom prst="rect">
            <a:avLst/>
          </a:prstGeom>
        </p:spPr>
        <p:txBody>
          <a:bodyPr wrap="square" lIns="91425" tIns="91425" rIns="91425" bIns="91425" anchor="ctr" anchorCtr="0">
            <a:noAutofit/>
          </a:bodyPr>
          <a:lstStyle/>
          <a:p>
            <a:pPr lvl="0" rtl="0">
              <a:spcBef>
                <a:spcPts val="0"/>
              </a:spcBef>
              <a:buNone/>
            </a:pPr>
            <a:fld id="{00000000-1234-1234-1234-123412341234}" type="slidenum">
              <a:rPr lang="en-US"/>
              <a:t>41</a:t>
            </a:fld>
            <a:endParaRPr lang="en-US"/>
          </a:p>
        </p:txBody>
      </p:sp>
      <p:pic>
        <p:nvPicPr>
          <p:cNvPr id="764" name="Shape 764" descr="logo_AWS.png"/>
          <p:cNvPicPr preferRelativeResize="0"/>
          <p:nvPr/>
        </p:nvPicPr>
        <p:blipFill>
          <a:blip r:embed="rId7" cstate="email">
            <a:alphaModFix/>
            <a:extLst>
              <a:ext uri="{28A0092B-C50C-407E-A947-70E740481C1C}">
                <a14:useLocalDpi xmlns:a14="http://schemas.microsoft.com/office/drawing/2010/main"/>
              </a:ext>
            </a:extLst>
          </a:blip>
          <a:stretch>
            <a:fillRect/>
          </a:stretch>
        </p:blipFill>
        <p:spPr>
          <a:xfrm>
            <a:off x="2513250" y="4191725"/>
            <a:ext cx="825000" cy="506000"/>
          </a:xfrm>
          <a:prstGeom prst="rect">
            <a:avLst/>
          </a:prstGeom>
          <a:noFill/>
          <a:ln>
            <a:noFill/>
          </a:ln>
        </p:spPr>
      </p:pic>
    </p:spTree>
    <p:extLst>
      <p:ext uri="{BB962C8B-B14F-4D97-AF65-F5344CB8AC3E}">
        <p14:creationId xmlns:p14="http://schemas.microsoft.com/office/powerpoint/2010/main" val="125333781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768"/>
        <p:cNvGrpSpPr/>
        <p:nvPr/>
      </p:nvGrpSpPr>
      <p:grpSpPr>
        <a:xfrm>
          <a:off x="0" y="0"/>
          <a:ext cx="0" cy="0"/>
          <a:chOff x="0" y="0"/>
          <a:chExt cx="0" cy="0"/>
        </a:xfrm>
      </p:grpSpPr>
      <p:sp>
        <p:nvSpPr>
          <p:cNvPr id="769" name="Shape 769"/>
          <p:cNvSpPr txBox="1">
            <a:spLocks noGrp="1"/>
          </p:cNvSpPr>
          <p:nvPr>
            <p:ph type="title"/>
          </p:nvPr>
        </p:nvSpPr>
        <p:spPr>
          <a:xfrm>
            <a:off x="164468" y="96346"/>
            <a:ext cx="8755500" cy="674400"/>
          </a:xfrm>
          <a:prstGeom prst="rect">
            <a:avLst/>
          </a:prstGeom>
          <a:noFill/>
          <a:ln>
            <a:noFill/>
          </a:ln>
        </p:spPr>
        <p:txBody>
          <a:bodyPr wrap="square" lIns="121900" tIns="121900" rIns="121900" bIns="121900" anchor="ctr" anchorCtr="0">
            <a:noAutofit/>
          </a:bodyPr>
          <a:lstStyle/>
          <a:p>
            <a:pPr marL="0" marR="0" lvl="0" indent="0" algn="l" rtl="0">
              <a:lnSpc>
                <a:spcPct val="100000"/>
              </a:lnSpc>
              <a:spcBef>
                <a:spcPts val="0"/>
              </a:spcBef>
              <a:spcAft>
                <a:spcPts val="0"/>
              </a:spcAft>
              <a:buClr>
                <a:srgbClr val="FFFFFF"/>
              </a:buClr>
              <a:buSzPct val="25000"/>
              <a:buFont typeface="Helvetica Neue"/>
              <a:buNone/>
            </a:pPr>
            <a:r>
              <a:rPr lang="en-US" b="0" i="0" u="none" strike="noStrike" cap="none">
                <a:solidFill>
                  <a:srgbClr val="FFFFFF"/>
                </a:solidFill>
                <a:latin typeface="Century Gothic"/>
                <a:ea typeface="Century Gothic"/>
                <a:cs typeface="Century Gothic"/>
                <a:sym typeface="Century Gothic"/>
              </a:rPr>
              <a:t>Open Source IaaS: OpenStack (2010)</a:t>
            </a:r>
          </a:p>
        </p:txBody>
      </p:sp>
      <p:sp>
        <p:nvSpPr>
          <p:cNvPr id="770" name="Shape 770"/>
          <p:cNvSpPr txBox="1">
            <a:spLocks noGrp="1"/>
          </p:cNvSpPr>
          <p:nvPr>
            <p:ph type="body" idx="1"/>
          </p:nvPr>
        </p:nvSpPr>
        <p:spPr>
          <a:xfrm>
            <a:off x="3659675" y="974225"/>
            <a:ext cx="5260500" cy="1719300"/>
          </a:xfrm>
          <a:prstGeom prst="rect">
            <a:avLst/>
          </a:prstGeom>
          <a:noFill/>
          <a:ln>
            <a:noFill/>
          </a:ln>
        </p:spPr>
        <p:txBody>
          <a:bodyPr wrap="square" lIns="121900" tIns="121900" rIns="121900" bIns="121900" anchor="t" anchorCtr="0">
            <a:noAutofit/>
          </a:bodyPr>
          <a:lstStyle/>
          <a:p>
            <a:pPr marL="118110" indent="-118110" defTabSz="342900">
              <a:buFont typeface="Wingdings" panose="05000000000000000000" pitchFamily="2" charset="2"/>
              <a:buChar char="§"/>
            </a:pPr>
            <a:r>
              <a:rPr lang="zh-CN" altLang="en-US" sz="1600" kern="1200" dirty="0">
                <a:latin typeface="Century Gothic" charset="0"/>
                <a:ea typeface="Century Gothic" charset="0"/>
                <a:sym typeface="Century Gothic" charset="0"/>
              </a:rPr>
              <a:t>OpenStack 把一群非常杰出、多元的供应商集合到一起，创造了一个开源“基础设施即服务”</a:t>
            </a:r>
          </a:p>
          <a:p>
            <a:pPr marL="118110" indent="-118110" defTabSz="342900">
              <a:buFont typeface="Wingdings" panose="05000000000000000000" pitchFamily="2" charset="2"/>
              <a:buChar char="§"/>
            </a:pPr>
            <a:r>
              <a:rPr lang="zh-CN" altLang="en-US" sz="1600" kern="1200" dirty="0">
                <a:latin typeface="Century Gothic" charset="0"/>
                <a:ea typeface="Century Gothic" charset="0"/>
                <a:sym typeface="Century Gothic" charset="0"/>
              </a:rPr>
              <a:t> 与AWS和VMWare竞争</a:t>
            </a:r>
          </a:p>
          <a:p>
            <a:pPr marL="118110" indent="-118110" defTabSz="342900">
              <a:buFont typeface="Wingdings" panose="05000000000000000000" pitchFamily="2" charset="2"/>
              <a:buChar char="§"/>
            </a:pPr>
            <a:r>
              <a:rPr lang="zh-CN" altLang="en-US" sz="1600" kern="1200" dirty="0">
                <a:latin typeface="Century Gothic" charset="0"/>
                <a:ea typeface="Century Gothic" charset="0"/>
                <a:sym typeface="Century Gothic" charset="0"/>
              </a:rPr>
              <a:t>基石仍然是虚拟机</a:t>
            </a:r>
          </a:p>
        </p:txBody>
      </p:sp>
      <p:cxnSp>
        <p:nvCxnSpPr>
          <p:cNvPr id="771" name="Shape 771"/>
          <p:cNvCxnSpPr/>
          <p:nvPr/>
        </p:nvCxnSpPr>
        <p:spPr>
          <a:xfrm>
            <a:off x="944545" y="3448693"/>
            <a:ext cx="0" cy="690600"/>
          </a:xfrm>
          <a:prstGeom prst="straightConnector1">
            <a:avLst/>
          </a:prstGeom>
          <a:noFill/>
          <a:ln w="25400" cap="flat" cmpd="sng">
            <a:solidFill>
              <a:srgbClr val="FBB03B"/>
            </a:solidFill>
            <a:prstDash val="solid"/>
            <a:round/>
            <a:headEnd type="none" w="med" len="med"/>
            <a:tailEnd type="none" w="med" len="med"/>
          </a:ln>
        </p:spPr>
      </p:cxnSp>
      <p:cxnSp>
        <p:nvCxnSpPr>
          <p:cNvPr id="772" name="Shape 772"/>
          <p:cNvCxnSpPr/>
          <p:nvPr/>
        </p:nvCxnSpPr>
        <p:spPr>
          <a:xfrm>
            <a:off x="4944173" y="3448693"/>
            <a:ext cx="0" cy="690600"/>
          </a:xfrm>
          <a:prstGeom prst="straightConnector1">
            <a:avLst/>
          </a:prstGeom>
          <a:noFill/>
          <a:ln w="25400" cap="flat" cmpd="sng">
            <a:solidFill>
              <a:srgbClr val="000090"/>
            </a:solidFill>
            <a:prstDash val="solid"/>
            <a:round/>
            <a:headEnd type="none" w="med" len="med"/>
            <a:tailEnd type="none" w="med" len="med"/>
          </a:ln>
        </p:spPr>
      </p:cxnSp>
      <p:sp>
        <p:nvSpPr>
          <p:cNvPr id="773" name="Shape 773"/>
          <p:cNvSpPr/>
          <p:nvPr/>
        </p:nvSpPr>
        <p:spPr>
          <a:xfrm>
            <a:off x="4553630" y="2873045"/>
            <a:ext cx="779100" cy="779100"/>
          </a:xfrm>
          <a:prstGeom prst="ellipse">
            <a:avLst/>
          </a:prstGeom>
          <a:solidFill>
            <a:srgbClr val="000090"/>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774" name="Shape 774"/>
          <p:cNvSpPr txBox="1"/>
          <p:nvPr/>
        </p:nvSpPr>
        <p:spPr>
          <a:xfrm>
            <a:off x="4609865" y="2980697"/>
            <a:ext cx="651000" cy="5541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zh-CN" altLang="en-US" sz="1000" b="0" i="0" u="none" strike="noStrike" cap="none" dirty="0" smtClean="0">
                <a:solidFill>
                  <a:schemeClr val="lt1"/>
                </a:solidFill>
                <a:latin typeface="Century Gothic"/>
                <a:ea typeface="Century Gothic"/>
                <a:cs typeface="Century Gothic"/>
                <a:sym typeface="Century Gothic"/>
              </a:rPr>
              <a:t>开源的</a:t>
            </a:r>
            <a:r>
              <a:rPr lang="en-US" sz="1000" b="0" i="0" u="none" strike="noStrike" cap="none" dirty="0" smtClean="0">
                <a:solidFill>
                  <a:schemeClr val="lt1"/>
                </a:solidFill>
                <a:latin typeface="Century Gothic"/>
                <a:ea typeface="Century Gothic"/>
                <a:cs typeface="Century Gothic"/>
                <a:sym typeface="Century Gothic"/>
              </a:rPr>
              <a:t>IaaS</a:t>
            </a:r>
            <a:endParaRPr lang="en-US" sz="1000" b="0" i="0" u="none" strike="noStrike" cap="none" dirty="0">
              <a:solidFill>
                <a:schemeClr val="lt1"/>
              </a:solidFill>
              <a:latin typeface="Century Gothic"/>
              <a:ea typeface="Century Gothic"/>
              <a:cs typeface="Century Gothic"/>
              <a:sym typeface="Century Gothic"/>
            </a:endParaRPr>
          </a:p>
        </p:txBody>
      </p:sp>
      <p:cxnSp>
        <p:nvCxnSpPr>
          <p:cNvPr id="775" name="Shape 775"/>
          <p:cNvCxnSpPr/>
          <p:nvPr/>
        </p:nvCxnSpPr>
        <p:spPr>
          <a:xfrm>
            <a:off x="3941541" y="3448693"/>
            <a:ext cx="0" cy="690600"/>
          </a:xfrm>
          <a:prstGeom prst="straightConnector1">
            <a:avLst/>
          </a:prstGeom>
          <a:noFill/>
          <a:ln w="25400" cap="flat" cmpd="sng">
            <a:solidFill>
              <a:srgbClr val="660066"/>
            </a:solidFill>
            <a:prstDash val="solid"/>
            <a:round/>
            <a:headEnd type="none" w="med" len="med"/>
            <a:tailEnd type="none" w="med" len="med"/>
          </a:ln>
        </p:spPr>
      </p:cxnSp>
      <p:sp>
        <p:nvSpPr>
          <p:cNvPr id="776" name="Shape 776"/>
          <p:cNvSpPr/>
          <p:nvPr/>
        </p:nvSpPr>
        <p:spPr>
          <a:xfrm>
            <a:off x="3550998" y="2873045"/>
            <a:ext cx="779100" cy="779100"/>
          </a:xfrm>
          <a:prstGeom prst="ellipse">
            <a:avLst/>
          </a:prstGeom>
          <a:solidFill>
            <a:srgbClr val="660066"/>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777" name="Shape 777"/>
          <p:cNvSpPr txBox="1"/>
          <p:nvPr/>
        </p:nvSpPr>
        <p:spPr>
          <a:xfrm>
            <a:off x="3683469" y="3139442"/>
            <a:ext cx="498300" cy="2463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000" b="0" i="0" u="none" strike="noStrike" cap="none">
                <a:solidFill>
                  <a:schemeClr val="lt1"/>
                </a:solidFill>
                <a:latin typeface="Century Gothic"/>
                <a:ea typeface="Century Gothic"/>
                <a:cs typeface="Century Gothic"/>
                <a:sym typeface="Century Gothic"/>
              </a:rPr>
              <a:t>PaaS</a:t>
            </a:r>
          </a:p>
        </p:txBody>
      </p:sp>
      <p:sp>
        <p:nvSpPr>
          <p:cNvPr id="778" name="Shape 778"/>
          <p:cNvSpPr/>
          <p:nvPr/>
        </p:nvSpPr>
        <p:spPr>
          <a:xfrm rot="5400000">
            <a:off x="8426084" y="3839313"/>
            <a:ext cx="339600" cy="292800"/>
          </a:xfrm>
          <a:prstGeom prst="triangle">
            <a:avLst>
              <a:gd name="adj" fmla="val 50000"/>
            </a:avLst>
          </a:prstGeom>
          <a:solidFill>
            <a:srgbClr val="C0D323"/>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cxnSp>
        <p:nvCxnSpPr>
          <p:cNvPr id="779" name="Shape 779"/>
          <p:cNvCxnSpPr/>
          <p:nvPr/>
        </p:nvCxnSpPr>
        <p:spPr>
          <a:xfrm>
            <a:off x="2929258" y="3448693"/>
            <a:ext cx="0" cy="690600"/>
          </a:xfrm>
          <a:prstGeom prst="straightConnector1">
            <a:avLst/>
          </a:prstGeom>
          <a:noFill/>
          <a:ln w="25400" cap="flat" cmpd="sng">
            <a:solidFill>
              <a:srgbClr val="65B8CB"/>
            </a:solidFill>
            <a:prstDash val="solid"/>
            <a:round/>
            <a:headEnd type="none" w="med" len="med"/>
            <a:tailEnd type="none" w="med" len="med"/>
          </a:ln>
        </p:spPr>
      </p:cxnSp>
      <p:sp>
        <p:nvSpPr>
          <p:cNvPr id="780" name="Shape 780"/>
          <p:cNvSpPr/>
          <p:nvPr/>
        </p:nvSpPr>
        <p:spPr>
          <a:xfrm>
            <a:off x="2538715" y="2873045"/>
            <a:ext cx="779100" cy="779100"/>
          </a:xfrm>
          <a:prstGeom prst="ellipse">
            <a:avLst/>
          </a:prstGeom>
          <a:solidFill>
            <a:srgbClr val="65B8CB"/>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cxnSp>
        <p:nvCxnSpPr>
          <p:cNvPr id="781" name="Shape 781"/>
          <p:cNvCxnSpPr/>
          <p:nvPr/>
        </p:nvCxnSpPr>
        <p:spPr>
          <a:xfrm>
            <a:off x="1926626" y="3448693"/>
            <a:ext cx="0" cy="690600"/>
          </a:xfrm>
          <a:prstGeom prst="straightConnector1">
            <a:avLst/>
          </a:prstGeom>
          <a:noFill/>
          <a:ln w="25400" cap="flat" cmpd="sng">
            <a:solidFill>
              <a:srgbClr val="89B449"/>
            </a:solidFill>
            <a:prstDash val="solid"/>
            <a:round/>
            <a:headEnd type="none" w="med" len="med"/>
            <a:tailEnd type="none" w="med" len="med"/>
          </a:ln>
        </p:spPr>
      </p:cxnSp>
      <p:sp>
        <p:nvSpPr>
          <p:cNvPr id="782" name="Shape 782"/>
          <p:cNvSpPr/>
          <p:nvPr/>
        </p:nvSpPr>
        <p:spPr>
          <a:xfrm>
            <a:off x="1536083" y="2873045"/>
            <a:ext cx="779100" cy="779100"/>
          </a:xfrm>
          <a:prstGeom prst="ellipse">
            <a:avLst/>
          </a:prstGeom>
          <a:solidFill>
            <a:srgbClr val="89B449"/>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783" name="Shape 783"/>
          <p:cNvSpPr/>
          <p:nvPr/>
        </p:nvSpPr>
        <p:spPr>
          <a:xfrm>
            <a:off x="448071" y="3816262"/>
            <a:ext cx="1002300" cy="339300"/>
          </a:xfrm>
          <a:prstGeom prst="rect">
            <a:avLst/>
          </a:prstGeom>
          <a:solidFill>
            <a:srgbClr val="FCB131"/>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784" name="Shape 784"/>
          <p:cNvSpPr/>
          <p:nvPr/>
        </p:nvSpPr>
        <p:spPr>
          <a:xfrm>
            <a:off x="1450495" y="3816262"/>
            <a:ext cx="1002300" cy="339300"/>
          </a:xfrm>
          <a:prstGeom prst="rect">
            <a:avLst/>
          </a:prstGeom>
          <a:solidFill>
            <a:srgbClr val="89B449"/>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785" name="Shape 785"/>
          <p:cNvSpPr/>
          <p:nvPr/>
        </p:nvSpPr>
        <p:spPr>
          <a:xfrm>
            <a:off x="2446208" y="3816262"/>
            <a:ext cx="1002300" cy="339300"/>
          </a:xfrm>
          <a:prstGeom prst="rect">
            <a:avLst/>
          </a:prstGeom>
          <a:solidFill>
            <a:srgbClr val="65B8CB"/>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786" name="Shape 786"/>
          <p:cNvSpPr/>
          <p:nvPr/>
        </p:nvSpPr>
        <p:spPr>
          <a:xfrm>
            <a:off x="3448632" y="3816262"/>
            <a:ext cx="1002300" cy="339300"/>
          </a:xfrm>
          <a:prstGeom prst="rect">
            <a:avLst/>
          </a:prstGeom>
          <a:solidFill>
            <a:srgbClr val="6C1869"/>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787" name="Shape 787"/>
          <p:cNvSpPr/>
          <p:nvPr/>
        </p:nvSpPr>
        <p:spPr>
          <a:xfrm>
            <a:off x="4451056" y="3816262"/>
            <a:ext cx="1002300" cy="339300"/>
          </a:xfrm>
          <a:prstGeom prst="rect">
            <a:avLst/>
          </a:prstGeom>
          <a:solidFill>
            <a:srgbClr val="000090"/>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788" name="Shape 788"/>
          <p:cNvSpPr/>
          <p:nvPr/>
        </p:nvSpPr>
        <p:spPr>
          <a:xfrm>
            <a:off x="5453480" y="3816262"/>
            <a:ext cx="1002300" cy="339300"/>
          </a:xfrm>
          <a:prstGeom prst="rect">
            <a:avLst/>
          </a:prstGeom>
          <a:solidFill>
            <a:srgbClr val="0070C0"/>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789" name="Shape 789"/>
          <p:cNvSpPr/>
          <p:nvPr/>
        </p:nvSpPr>
        <p:spPr>
          <a:xfrm>
            <a:off x="6449193" y="3816262"/>
            <a:ext cx="1002300" cy="339300"/>
          </a:xfrm>
          <a:prstGeom prst="rect">
            <a:avLst/>
          </a:prstGeom>
          <a:solidFill>
            <a:srgbClr val="C2645A"/>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790" name="Shape 790"/>
          <p:cNvSpPr/>
          <p:nvPr/>
        </p:nvSpPr>
        <p:spPr>
          <a:xfrm>
            <a:off x="7451617" y="3816262"/>
            <a:ext cx="1002300" cy="339300"/>
          </a:xfrm>
          <a:prstGeom prst="rect">
            <a:avLst/>
          </a:prstGeom>
          <a:solidFill>
            <a:srgbClr val="EA933E"/>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791" name="Shape 791"/>
          <p:cNvSpPr txBox="1"/>
          <p:nvPr/>
        </p:nvSpPr>
        <p:spPr>
          <a:xfrm>
            <a:off x="644265" y="3842011"/>
            <a:ext cx="603900" cy="2769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200" b="0" i="0" u="none" strike="noStrike" cap="none">
                <a:solidFill>
                  <a:schemeClr val="lt1"/>
                </a:solidFill>
                <a:latin typeface="Century Gothic"/>
                <a:ea typeface="Century Gothic"/>
                <a:cs typeface="Century Gothic"/>
                <a:sym typeface="Century Gothic"/>
              </a:rPr>
              <a:t>2000</a:t>
            </a:r>
          </a:p>
        </p:txBody>
      </p:sp>
      <p:sp>
        <p:nvSpPr>
          <p:cNvPr id="792" name="Shape 792"/>
          <p:cNvSpPr txBox="1"/>
          <p:nvPr/>
        </p:nvSpPr>
        <p:spPr>
          <a:xfrm>
            <a:off x="1661216" y="3842011"/>
            <a:ext cx="603900" cy="2769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200" b="0" i="0" u="none" strike="noStrike" cap="none">
                <a:solidFill>
                  <a:schemeClr val="lt1"/>
                </a:solidFill>
                <a:latin typeface="Century Gothic"/>
                <a:ea typeface="Century Gothic"/>
                <a:cs typeface="Century Gothic"/>
                <a:sym typeface="Century Gothic"/>
              </a:rPr>
              <a:t>2001</a:t>
            </a:r>
          </a:p>
        </p:txBody>
      </p:sp>
      <p:sp>
        <p:nvSpPr>
          <p:cNvPr id="793" name="Shape 793"/>
          <p:cNvSpPr txBox="1"/>
          <p:nvPr/>
        </p:nvSpPr>
        <p:spPr>
          <a:xfrm>
            <a:off x="2630351" y="3842011"/>
            <a:ext cx="603900" cy="2769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200" b="0" i="0" u="none" strike="noStrike" cap="none">
                <a:solidFill>
                  <a:schemeClr val="lt1"/>
                </a:solidFill>
                <a:latin typeface="Century Gothic"/>
                <a:ea typeface="Century Gothic"/>
                <a:cs typeface="Century Gothic"/>
                <a:sym typeface="Century Gothic"/>
              </a:rPr>
              <a:t>2006</a:t>
            </a:r>
          </a:p>
        </p:txBody>
      </p:sp>
      <p:sp>
        <p:nvSpPr>
          <p:cNvPr id="794" name="Shape 794"/>
          <p:cNvSpPr txBox="1"/>
          <p:nvPr/>
        </p:nvSpPr>
        <p:spPr>
          <a:xfrm>
            <a:off x="3659666" y="3842011"/>
            <a:ext cx="603900" cy="2769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200" b="0" i="0" u="none" strike="noStrike" cap="none">
                <a:solidFill>
                  <a:schemeClr val="lt1"/>
                </a:solidFill>
                <a:latin typeface="Century Gothic"/>
                <a:ea typeface="Century Gothic"/>
                <a:cs typeface="Century Gothic"/>
                <a:sym typeface="Century Gothic"/>
              </a:rPr>
              <a:t>2009</a:t>
            </a:r>
          </a:p>
        </p:txBody>
      </p:sp>
      <p:sp>
        <p:nvSpPr>
          <p:cNvPr id="795" name="Shape 795"/>
          <p:cNvSpPr txBox="1"/>
          <p:nvPr/>
        </p:nvSpPr>
        <p:spPr>
          <a:xfrm>
            <a:off x="4635722" y="3842011"/>
            <a:ext cx="603900" cy="2769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200" b="0" i="0" u="none" strike="noStrike" cap="none">
                <a:solidFill>
                  <a:schemeClr val="lt1"/>
                </a:solidFill>
                <a:latin typeface="Century Gothic"/>
                <a:ea typeface="Century Gothic"/>
                <a:cs typeface="Century Gothic"/>
                <a:sym typeface="Century Gothic"/>
              </a:rPr>
              <a:t>2010</a:t>
            </a:r>
          </a:p>
        </p:txBody>
      </p:sp>
      <p:sp>
        <p:nvSpPr>
          <p:cNvPr id="796" name="Shape 796"/>
          <p:cNvSpPr/>
          <p:nvPr/>
        </p:nvSpPr>
        <p:spPr>
          <a:xfrm>
            <a:off x="554002" y="2873045"/>
            <a:ext cx="779100" cy="779100"/>
          </a:xfrm>
          <a:prstGeom prst="ellipse">
            <a:avLst/>
          </a:prstGeom>
          <a:solidFill>
            <a:srgbClr val="FBB03B"/>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797" name="Shape 797"/>
          <p:cNvSpPr txBox="1"/>
          <p:nvPr/>
        </p:nvSpPr>
        <p:spPr>
          <a:xfrm>
            <a:off x="523173" y="2980697"/>
            <a:ext cx="769405" cy="5541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zh-CN" altLang="en-US" sz="1000" b="0" i="0" u="none" strike="noStrike" cap="none" smtClean="0">
                <a:solidFill>
                  <a:schemeClr val="lt1"/>
                </a:solidFill>
                <a:latin typeface="Century Gothic"/>
                <a:ea typeface="Century Gothic"/>
                <a:cs typeface="Century Gothic"/>
                <a:sym typeface="Century Gothic"/>
              </a:rPr>
              <a:t>非虚拟化硬件</a:t>
            </a:r>
            <a:endParaRPr lang="en-US" sz="1000" b="0" i="0" u="none" strike="noStrike" cap="none" dirty="0">
              <a:solidFill>
                <a:schemeClr val="lt1"/>
              </a:solidFill>
              <a:latin typeface="Century Gothic"/>
              <a:ea typeface="Century Gothic"/>
              <a:cs typeface="Century Gothic"/>
              <a:sym typeface="Century Gothic"/>
            </a:endParaRPr>
          </a:p>
        </p:txBody>
      </p:sp>
      <p:sp>
        <p:nvSpPr>
          <p:cNvPr id="798" name="Shape 798"/>
          <p:cNvSpPr txBox="1"/>
          <p:nvPr/>
        </p:nvSpPr>
        <p:spPr>
          <a:xfrm>
            <a:off x="1503448" y="3103389"/>
            <a:ext cx="883176" cy="318405"/>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zh-CN" altLang="en-US" sz="1000" b="0" i="0" u="none" strike="noStrike" cap="none" smtClean="0">
                <a:solidFill>
                  <a:schemeClr val="lt1"/>
                </a:solidFill>
                <a:latin typeface="Century Gothic"/>
                <a:ea typeface="Century Gothic"/>
                <a:cs typeface="Century Gothic"/>
                <a:sym typeface="Century Gothic"/>
              </a:rPr>
              <a:t>虚拟化</a:t>
            </a:r>
            <a:endParaRPr lang="en-US" sz="1000" b="0" i="0" u="none" strike="noStrike" cap="none" dirty="0">
              <a:solidFill>
                <a:schemeClr val="lt1"/>
              </a:solidFill>
              <a:latin typeface="Century Gothic"/>
              <a:ea typeface="Century Gothic"/>
              <a:cs typeface="Century Gothic"/>
              <a:sym typeface="Century Gothic"/>
            </a:endParaRPr>
          </a:p>
        </p:txBody>
      </p:sp>
      <p:pic>
        <p:nvPicPr>
          <p:cNvPr id="799" name="Shape 799"/>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3350539" y="4160785"/>
            <a:ext cx="1200900" cy="507000"/>
          </a:xfrm>
          <a:prstGeom prst="rect">
            <a:avLst/>
          </a:prstGeom>
          <a:noFill/>
          <a:ln>
            <a:noFill/>
          </a:ln>
        </p:spPr>
      </p:pic>
      <p:pic>
        <p:nvPicPr>
          <p:cNvPr id="800" name="Shape 800"/>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1403686" y="4287030"/>
            <a:ext cx="1082700" cy="252000"/>
          </a:xfrm>
          <a:prstGeom prst="rect">
            <a:avLst/>
          </a:prstGeom>
          <a:noFill/>
          <a:ln>
            <a:noFill/>
          </a:ln>
        </p:spPr>
      </p:pic>
      <p:pic>
        <p:nvPicPr>
          <p:cNvPr id="801" name="Shape 801"/>
          <p:cNvPicPr preferRelativeResize="0"/>
          <p:nvPr/>
        </p:nvPicPr>
        <p:blipFill rotWithShape="1">
          <a:blip r:embed="rId5" cstate="email">
            <a:alphaModFix/>
            <a:extLst>
              <a:ext uri="{28A0092B-C50C-407E-A947-70E740481C1C}">
                <a14:useLocalDpi xmlns:a14="http://schemas.microsoft.com/office/drawing/2010/main"/>
              </a:ext>
            </a:extLst>
          </a:blip>
          <a:srcRect/>
          <a:stretch/>
        </p:blipFill>
        <p:spPr>
          <a:xfrm>
            <a:off x="459923" y="4217353"/>
            <a:ext cx="955200" cy="413400"/>
          </a:xfrm>
          <a:prstGeom prst="rect">
            <a:avLst/>
          </a:prstGeom>
          <a:noFill/>
          <a:ln>
            <a:noFill/>
          </a:ln>
        </p:spPr>
      </p:pic>
      <p:sp>
        <p:nvSpPr>
          <p:cNvPr id="802" name="Shape 802"/>
          <p:cNvSpPr txBox="1"/>
          <p:nvPr/>
        </p:nvSpPr>
        <p:spPr>
          <a:xfrm>
            <a:off x="2693392" y="3149972"/>
            <a:ext cx="453900" cy="2463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000" b="0" i="0" u="none" strike="noStrike" cap="none">
                <a:solidFill>
                  <a:schemeClr val="lt1"/>
                </a:solidFill>
                <a:latin typeface="Century Gothic"/>
                <a:ea typeface="Century Gothic"/>
                <a:cs typeface="Century Gothic"/>
                <a:sym typeface="Century Gothic"/>
              </a:rPr>
              <a:t>IaaS</a:t>
            </a:r>
          </a:p>
        </p:txBody>
      </p:sp>
      <p:sp>
        <p:nvSpPr>
          <p:cNvPr id="803" name="Shape 803"/>
          <p:cNvSpPr txBox="1">
            <a:spLocks noGrp="1"/>
          </p:cNvSpPr>
          <p:nvPr>
            <p:ph type="sldNum" idx="12"/>
          </p:nvPr>
        </p:nvSpPr>
        <p:spPr>
          <a:xfrm>
            <a:off x="8556784" y="4749851"/>
            <a:ext cx="548700" cy="393600"/>
          </a:xfrm>
          <a:prstGeom prst="rect">
            <a:avLst/>
          </a:prstGeom>
        </p:spPr>
        <p:txBody>
          <a:bodyPr wrap="square" lIns="91425" tIns="91425" rIns="91425" bIns="91425" anchor="ctr" anchorCtr="0">
            <a:noAutofit/>
          </a:bodyPr>
          <a:lstStyle/>
          <a:p>
            <a:pPr lvl="0" rtl="0">
              <a:spcBef>
                <a:spcPts val="0"/>
              </a:spcBef>
              <a:buNone/>
            </a:pPr>
            <a:fld id="{00000000-1234-1234-1234-123412341234}" type="slidenum">
              <a:rPr lang="en-US"/>
              <a:t>42</a:t>
            </a:fld>
            <a:endParaRPr lang="en-US"/>
          </a:p>
        </p:txBody>
      </p:sp>
      <p:pic>
        <p:nvPicPr>
          <p:cNvPr id="804" name="Shape 804"/>
          <p:cNvPicPr preferRelativeResize="0"/>
          <p:nvPr/>
        </p:nvPicPr>
        <p:blipFill rotWithShape="1">
          <a:blip r:embed="rId6" cstate="email">
            <a:alphaModFix/>
            <a:extLst>
              <a:ext uri="{28A0092B-C50C-407E-A947-70E740481C1C}">
                <a14:useLocalDpi xmlns:a14="http://schemas.microsoft.com/office/drawing/2010/main"/>
              </a:ext>
            </a:extLst>
          </a:blip>
          <a:srcRect/>
          <a:stretch/>
        </p:blipFill>
        <p:spPr>
          <a:xfrm>
            <a:off x="860400" y="1129875"/>
            <a:ext cx="2185350" cy="1241225"/>
          </a:xfrm>
          <a:prstGeom prst="rect">
            <a:avLst/>
          </a:prstGeom>
          <a:noFill/>
          <a:ln>
            <a:noFill/>
          </a:ln>
        </p:spPr>
      </p:pic>
      <p:pic>
        <p:nvPicPr>
          <p:cNvPr id="805" name="Shape 805"/>
          <p:cNvPicPr preferRelativeResize="0"/>
          <p:nvPr/>
        </p:nvPicPr>
        <p:blipFill rotWithShape="1">
          <a:blip r:embed="rId7" cstate="email">
            <a:alphaModFix/>
            <a:extLst>
              <a:ext uri="{28A0092B-C50C-407E-A947-70E740481C1C}">
                <a14:useLocalDpi xmlns:a14="http://schemas.microsoft.com/office/drawing/2010/main"/>
              </a:ext>
            </a:extLst>
          </a:blip>
          <a:srcRect/>
          <a:stretch/>
        </p:blipFill>
        <p:spPr>
          <a:xfrm>
            <a:off x="4558475" y="4191573"/>
            <a:ext cx="779100" cy="442508"/>
          </a:xfrm>
          <a:prstGeom prst="rect">
            <a:avLst/>
          </a:prstGeom>
          <a:noFill/>
          <a:ln>
            <a:noFill/>
          </a:ln>
        </p:spPr>
      </p:pic>
      <p:pic>
        <p:nvPicPr>
          <p:cNvPr id="806" name="Shape 806" descr="logo_AWS.png"/>
          <p:cNvPicPr preferRelativeResize="0"/>
          <p:nvPr/>
        </p:nvPicPr>
        <p:blipFill>
          <a:blip r:embed="rId8" cstate="email">
            <a:alphaModFix/>
            <a:extLst>
              <a:ext uri="{28A0092B-C50C-407E-A947-70E740481C1C}">
                <a14:useLocalDpi xmlns:a14="http://schemas.microsoft.com/office/drawing/2010/main"/>
              </a:ext>
            </a:extLst>
          </a:blip>
          <a:stretch>
            <a:fillRect/>
          </a:stretch>
        </p:blipFill>
        <p:spPr>
          <a:xfrm>
            <a:off x="2513250" y="4191725"/>
            <a:ext cx="825000" cy="506000"/>
          </a:xfrm>
          <a:prstGeom prst="rect">
            <a:avLst/>
          </a:prstGeom>
          <a:noFill/>
          <a:ln>
            <a:noFill/>
          </a:ln>
        </p:spPr>
      </p:pic>
    </p:spTree>
    <p:extLst>
      <p:ext uri="{BB962C8B-B14F-4D97-AF65-F5344CB8AC3E}">
        <p14:creationId xmlns:p14="http://schemas.microsoft.com/office/powerpoint/2010/main" val="202251081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810"/>
        <p:cNvGrpSpPr/>
        <p:nvPr/>
      </p:nvGrpSpPr>
      <p:grpSpPr>
        <a:xfrm>
          <a:off x="0" y="0"/>
          <a:ext cx="0" cy="0"/>
          <a:chOff x="0" y="0"/>
          <a:chExt cx="0" cy="0"/>
        </a:xfrm>
      </p:grpSpPr>
      <p:sp>
        <p:nvSpPr>
          <p:cNvPr id="811" name="Shape 811"/>
          <p:cNvSpPr txBox="1">
            <a:spLocks noGrp="1"/>
          </p:cNvSpPr>
          <p:nvPr>
            <p:ph type="title"/>
          </p:nvPr>
        </p:nvSpPr>
        <p:spPr>
          <a:xfrm>
            <a:off x="164468" y="96346"/>
            <a:ext cx="8755500" cy="674400"/>
          </a:xfrm>
          <a:prstGeom prst="rect">
            <a:avLst/>
          </a:prstGeom>
          <a:noFill/>
          <a:ln>
            <a:noFill/>
          </a:ln>
        </p:spPr>
        <p:txBody>
          <a:bodyPr wrap="square" lIns="121900" tIns="121900" rIns="121900" bIns="121900" anchor="ctr" anchorCtr="0">
            <a:noAutofit/>
          </a:bodyPr>
          <a:lstStyle/>
          <a:p>
            <a:pPr marL="0" marR="0" lvl="0" indent="0" algn="l" rtl="0">
              <a:lnSpc>
                <a:spcPct val="100000"/>
              </a:lnSpc>
              <a:spcBef>
                <a:spcPts val="0"/>
              </a:spcBef>
              <a:spcAft>
                <a:spcPts val="0"/>
              </a:spcAft>
              <a:buClr>
                <a:srgbClr val="FFFFFF"/>
              </a:buClr>
              <a:buSzPct val="25000"/>
              <a:buFont typeface="Helvetica Neue"/>
              <a:buNone/>
            </a:pPr>
            <a:r>
              <a:rPr lang="en-US" b="0" i="0" u="none" strike="noStrike" cap="none">
                <a:solidFill>
                  <a:srgbClr val="FFFFFF"/>
                </a:solidFill>
                <a:latin typeface="Century Gothic"/>
                <a:ea typeface="Century Gothic"/>
                <a:cs typeface="Century Gothic"/>
                <a:sym typeface="Century Gothic"/>
              </a:rPr>
              <a:t>Open Source PaaS: Cloud Foundry (2011)</a:t>
            </a:r>
          </a:p>
        </p:txBody>
      </p:sp>
      <p:sp>
        <p:nvSpPr>
          <p:cNvPr id="812" name="Shape 812"/>
          <p:cNvSpPr txBox="1">
            <a:spLocks noGrp="1"/>
          </p:cNvSpPr>
          <p:nvPr>
            <p:ph type="sldNum" idx="12"/>
          </p:nvPr>
        </p:nvSpPr>
        <p:spPr>
          <a:xfrm>
            <a:off x="8556784" y="6333134"/>
            <a:ext cx="548700" cy="525000"/>
          </a:xfrm>
          <a:prstGeom prst="rect">
            <a:avLst/>
          </a:prstGeom>
          <a:noFill/>
          <a:ln>
            <a:noFill/>
          </a:ln>
        </p:spPr>
        <p:txBody>
          <a:bodyPr wrap="square" lIns="121900" tIns="60925" rIns="121900" bIns="60925" anchor="ctr" anchorCtr="0">
            <a:noAutofit/>
          </a:bodyPr>
          <a:lstStyle/>
          <a:p>
            <a:pPr lvl="0" rtl="0">
              <a:spcBef>
                <a:spcPts val="0"/>
              </a:spcBef>
              <a:buNone/>
            </a:pPr>
            <a:fld id="{00000000-1234-1234-1234-123412341234}" type="slidenum">
              <a:rPr lang="en-US"/>
              <a:t>43</a:t>
            </a:fld>
            <a:endParaRPr lang="en-US"/>
          </a:p>
        </p:txBody>
      </p:sp>
      <p:sp>
        <p:nvSpPr>
          <p:cNvPr id="813" name="Shape 813"/>
          <p:cNvSpPr txBox="1">
            <a:spLocks noGrp="1"/>
          </p:cNvSpPr>
          <p:nvPr>
            <p:ph type="body" idx="1"/>
          </p:nvPr>
        </p:nvSpPr>
        <p:spPr>
          <a:xfrm>
            <a:off x="4362200" y="974225"/>
            <a:ext cx="4557900" cy="1546800"/>
          </a:xfrm>
          <a:prstGeom prst="rect">
            <a:avLst/>
          </a:prstGeom>
          <a:noFill/>
          <a:ln>
            <a:noFill/>
          </a:ln>
        </p:spPr>
        <p:txBody>
          <a:bodyPr wrap="square" lIns="121900" tIns="121900" rIns="121900" bIns="121900" anchor="t" anchorCtr="0">
            <a:noAutofit/>
          </a:bodyPr>
          <a:lstStyle/>
          <a:p>
            <a:pPr marL="115887" indent="-115887">
              <a:spcBef>
                <a:spcPts val="0"/>
              </a:spcBef>
              <a:buFont typeface="Arial"/>
              <a:buChar char="•"/>
            </a:pPr>
            <a:r>
              <a:rPr lang="zh-CN" altLang="en-US" sz="1600" kern="1200" dirty="0">
                <a:latin typeface="Century Gothic" charset="0"/>
                <a:ea typeface="Arial" panose="020B0604020202020204" pitchFamily="34" charset="0"/>
                <a:sym typeface="Century Gothic" charset="0"/>
              </a:rPr>
              <a:t>Pivotal</a:t>
            </a:r>
            <a:r>
              <a:rPr lang="zh-CN" altLang="en-US" sz="1600" kern="1200" dirty="0">
                <a:latin typeface="Century Gothic" charset="0"/>
                <a:ea typeface="宋体" panose="02010600030101010101" pitchFamily="2" charset="-122"/>
                <a:sym typeface="Century Gothic" charset="0"/>
              </a:rPr>
              <a:t>建立了Heroku PaaS的开源替代方案，并在2014年底启动Cloud Foundary</a:t>
            </a:r>
            <a:r>
              <a:rPr lang="zh-CN" altLang="en-US" sz="1600" kern="1200" dirty="0" smtClean="0">
                <a:latin typeface="Century Gothic" charset="0"/>
                <a:ea typeface="宋体" panose="02010600030101010101" pitchFamily="2" charset="-122"/>
                <a:sym typeface="Century Gothic" charset="0"/>
              </a:rPr>
              <a:t>基金会</a:t>
            </a:r>
            <a:endParaRPr lang="en-US" sz="1480" b="0" i="0" u="none" strike="noStrike" cap="none" dirty="0">
              <a:solidFill>
                <a:srgbClr val="595959"/>
              </a:solidFill>
              <a:latin typeface="Century Gothic"/>
              <a:ea typeface="Century Gothic"/>
              <a:cs typeface="Century Gothic"/>
              <a:sym typeface="Century Gothic"/>
            </a:endParaRPr>
          </a:p>
          <a:p>
            <a:pPr marL="115887" marR="0" lvl="0" indent="-115887" algn="l" rtl="0">
              <a:lnSpc>
                <a:spcPct val="100000"/>
              </a:lnSpc>
              <a:spcBef>
                <a:spcPts val="600"/>
              </a:spcBef>
              <a:spcAft>
                <a:spcPts val="0"/>
              </a:spcAft>
              <a:buClr>
                <a:srgbClr val="446CA9"/>
              </a:buClr>
              <a:buSzPct val="100000"/>
              <a:buFont typeface="Arial"/>
              <a:buChar char="•"/>
            </a:pPr>
            <a:r>
              <a:rPr lang="zh-CN" altLang="en-US" sz="1480" b="0" i="0" u="none" strike="noStrike" cap="none" dirty="0" smtClean="0">
                <a:solidFill>
                  <a:srgbClr val="595959"/>
                </a:solidFill>
                <a:latin typeface="Century Gothic"/>
                <a:ea typeface="Century Gothic"/>
                <a:cs typeface="Century Gothic"/>
                <a:sym typeface="Century Gothic"/>
              </a:rPr>
              <a:t>建立模块是花园容器，能够承载</a:t>
            </a:r>
            <a:r>
              <a:rPr lang="en-US" sz="1480" b="0" i="0" u="none" strike="noStrike" cap="none" dirty="0" err="1" smtClean="0">
                <a:solidFill>
                  <a:srgbClr val="595959"/>
                </a:solidFill>
                <a:latin typeface="Century Gothic"/>
                <a:ea typeface="Century Gothic"/>
                <a:cs typeface="Century Gothic"/>
                <a:sym typeface="Century Gothic"/>
              </a:rPr>
              <a:t>Heroku</a:t>
            </a:r>
            <a:r>
              <a:rPr lang="en-US" sz="1480" b="0" i="0" u="none" strike="noStrike" cap="none" dirty="0" smtClean="0">
                <a:solidFill>
                  <a:srgbClr val="595959"/>
                </a:solidFill>
                <a:latin typeface="Century Gothic"/>
                <a:ea typeface="Century Gothic"/>
                <a:cs typeface="Century Gothic"/>
                <a:sym typeface="Century Gothic"/>
              </a:rPr>
              <a:t> </a:t>
            </a:r>
            <a:r>
              <a:rPr lang="en-US" sz="1480" b="0" i="0" u="none" strike="noStrike" cap="none" dirty="0" err="1">
                <a:solidFill>
                  <a:srgbClr val="595959"/>
                </a:solidFill>
                <a:latin typeface="Century Gothic"/>
                <a:ea typeface="Century Gothic"/>
                <a:cs typeface="Century Gothic"/>
                <a:sym typeface="Century Gothic"/>
              </a:rPr>
              <a:t>buildpacks</a:t>
            </a:r>
            <a:r>
              <a:rPr lang="en-US" sz="1480" b="0" i="0" u="none" strike="noStrike" cap="none" dirty="0">
                <a:solidFill>
                  <a:srgbClr val="595959"/>
                </a:solidFill>
                <a:latin typeface="Century Gothic"/>
                <a:ea typeface="Century Gothic"/>
                <a:cs typeface="Century Gothic"/>
                <a:sym typeface="Century Gothic"/>
              </a:rPr>
              <a:t>, Docker containers </a:t>
            </a:r>
            <a:r>
              <a:rPr lang="zh-CN" altLang="en-US" sz="1480" dirty="0" smtClean="0"/>
              <a:t>，甚至非</a:t>
            </a:r>
            <a:r>
              <a:rPr lang="en-US" sz="1480" b="0" i="0" u="none" strike="noStrike" cap="none" dirty="0" smtClean="0">
                <a:solidFill>
                  <a:srgbClr val="595959"/>
                </a:solidFill>
                <a:latin typeface="Century Gothic"/>
                <a:ea typeface="Century Gothic"/>
                <a:cs typeface="Century Gothic"/>
                <a:sym typeface="Century Gothic"/>
              </a:rPr>
              <a:t> </a:t>
            </a:r>
            <a:r>
              <a:rPr lang="en-US" sz="1480" b="0" i="0" u="none" strike="noStrike" cap="none" dirty="0">
                <a:solidFill>
                  <a:srgbClr val="595959"/>
                </a:solidFill>
                <a:latin typeface="Century Gothic"/>
                <a:ea typeface="Century Gothic"/>
                <a:cs typeface="Century Gothic"/>
                <a:sym typeface="Century Gothic"/>
              </a:rPr>
              <a:t>non-Linux OSes</a:t>
            </a:r>
          </a:p>
        </p:txBody>
      </p:sp>
      <p:cxnSp>
        <p:nvCxnSpPr>
          <p:cNvPr id="814" name="Shape 814"/>
          <p:cNvCxnSpPr/>
          <p:nvPr/>
        </p:nvCxnSpPr>
        <p:spPr>
          <a:xfrm>
            <a:off x="944545" y="3448693"/>
            <a:ext cx="0" cy="690600"/>
          </a:xfrm>
          <a:prstGeom prst="straightConnector1">
            <a:avLst/>
          </a:prstGeom>
          <a:noFill/>
          <a:ln w="25400" cap="flat" cmpd="sng">
            <a:solidFill>
              <a:srgbClr val="FBB03B"/>
            </a:solidFill>
            <a:prstDash val="solid"/>
            <a:round/>
            <a:headEnd type="none" w="med" len="med"/>
            <a:tailEnd type="none" w="med" len="med"/>
          </a:ln>
        </p:spPr>
      </p:cxnSp>
      <p:cxnSp>
        <p:nvCxnSpPr>
          <p:cNvPr id="815" name="Shape 815"/>
          <p:cNvCxnSpPr/>
          <p:nvPr/>
        </p:nvCxnSpPr>
        <p:spPr>
          <a:xfrm>
            <a:off x="4944173" y="3448693"/>
            <a:ext cx="0" cy="690600"/>
          </a:xfrm>
          <a:prstGeom prst="straightConnector1">
            <a:avLst/>
          </a:prstGeom>
          <a:noFill/>
          <a:ln w="25400" cap="flat" cmpd="sng">
            <a:solidFill>
              <a:srgbClr val="000090"/>
            </a:solidFill>
            <a:prstDash val="solid"/>
            <a:round/>
            <a:headEnd type="none" w="med" len="med"/>
            <a:tailEnd type="none" w="med" len="med"/>
          </a:ln>
        </p:spPr>
      </p:cxnSp>
      <p:sp>
        <p:nvSpPr>
          <p:cNvPr id="816" name="Shape 816"/>
          <p:cNvSpPr/>
          <p:nvPr/>
        </p:nvSpPr>
        <p:spPr>
          <a:xfrm>
            <a:off x="4553630" y="2873045"/>
            <a:ext cx="779100" cy="779100"/>
          </a:xfrm>
          <a:prstGeom prst="ellipse">
            <a:avLst/>
          </a:prstGeom>
          <a:solidFill>
            <a:srgbClr val="000090"/>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817" name="Shape 817"/>
          <p:cNvSpPr txBox="1"/>
          <p:nvPr/>
        </p:nvSpPr>
        <p:spPr>
          <a:xfrm>
            <a:off x="4609865" y="2980697"/>
            <a:ext cx="651000" cy="5541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zh-CN" altLang="en-US" sz="1000" b="0" i="0" u="none" strike="noStrike" cap="none" dirty="0" smtClean="0">
                <a:solidFill>
                  <a:schemeClr val="lt1"/>
                </a:solidFill>
                <a:latin typeface="Century Gothic"/>
                <a:ea typeface="Century Gothic"/>
                <a:cs typeface="Century Gothic"/>
                <a:sym typeface="Century Gothic"/>
              </a:rPr>
              <a:t>开源的</a:t>
            </a:r>
            <a:r>
              <a:rPr lang="en-US" sz="1000" b="0" i="0" u="none" strike="noStrike" cap="none" dirty="0" smtClean="0">
                <a:solidFill>
                  <a:schemeClr val="lt1"/>
                </a:solidFill>
                <a:latin typeface="Century Gothic"/>
                <a:ea typeface="Century Gothic"/>
                <a:cs typeface="Century Gothic"/>
                <a:sym typeface="Century Gothic"/>
              </a:rPr>
              <a:t>IaaS</a:t>
            </a:r>
            <a:endParaRPr lang="en-US" sz="1000" b="0" i="0" u="none" strike="noStrike" cap="none" dirty="0">
              <a:solidFill>
                <a:schemeClr val="lt1"/>
              </a:solidFill>
              <a:latin typeface="Century Gothic"/>
              <a:ea typeface="Century Gothic"/>
              <a:cs typeface="Century Gothic"/>
              <a:sym typeface="Century Gothic"/>
            </a:endParaRPr>
          </a:p>
        </p:txBody>
      </p:sp>
      <p:cxnSp>
        <p:nvCxnSpPr>
          <p:cNvPr id="818" name="Shape 818"/>
          <p:cNvCxnSpPr/>
          <p:nvPr/>
        </p:nvCxnSpPr>
        <p:spPr>
          <a:xfrm>
            <a:off x="3941541" y="3448693"/>
            <a:ext cx="0" cy="690600"/>
          </a:xfrm>
          <a:prstGeom prst="straightConnector1">
            <a:avLst/>
          </a:prstGeom>
          <a:noFill/>
          <a:ln w="25400" cap="flat" cmpd="sng">
            <a:solidFill>
              <a:srgbClr val="660066"/>
            </a:solidFill>
            <a:prstDash val="solid"/>
            <a:round/>
            <a:headEnd type="none" w="med" len="med"/>
            <a:tailEnd type="none" w="med" len="med"/>
          </a:ln>
        </p:spPr>
      </p:cxnSp>
      <p:sp>
        <p:nvSpPr>
          <p:cNvPr id="819" name="Shape 819"/>
          <p:cNvSpPr/>
          <p:nvPr/>
        </p:nvSpPr>
        <p:spPr>
          <a:xfrm>
            <a:off x="3550998" y="2873045"/>
            <a:ext cx="779100" cy="779100"/>
          </a:xfrm>
          <a:prstGeom prst="ellipse">
            <a:avLst/>
          </a:prstGeom>
          <a:solidFill>
            <a:srgbClr val="660066"/>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820" name="Shape 820"/>
          <p:cNvSpPr txBox="1"/>
          <p:nvPr/>
        </p:nvSpPr>
        <p:spPr>
          <a:xfrm>
            <a:off x="3683469" y="3139442"/>
            <a:ext cx="498300" cy="2463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000" b="0" i="0" u="none" strike="noStrike" cap="none">
                <a:solidFill>
                  <a:schemeClr val="lt1"/>
                </a:solidFill>
                <a:latin typeface="Century Gothic"/>
                <a:ea typeface="Century Gothic"/>
                <a:cs typeface="Century Gothic"/>
                <a:sym typeface="Century Gothic"/>
              </a:rPr>
              <a:t>PaaS</a:t>
            </a:r>
          </a:p>
        </p:txBody>
      </p:sp>
      <p:cxnSp>
        <p:nvCxnSpPr>
          <p:cNvPr id="821" name="Shape 821"/>
          <p:cNvCxnSpPr/>
          <p:nvPr/>
        </p:nvCxnSpPr>
        <p:spPr>
          <a:xfrm>
            <a:off x="5953162" y="3495007"/>
            <a:ext cx="0" cy="480900"/>
          </a:xfrm>
          <a:prstGeom prst="straightConnector1">
            <a:avLst/>
          </a:prstGeom>
          <a:noFill/>
          <a:ln w="25400" cap="flat" cmpd="sng">
            <a:solidFill>
              <a:srgbClr val="0070C0"/>
            </a:solidFill>
            <a:prstDash val="solid"/>
            <a:round/>
            <a:headEnd type="none" w="med" len="med"/>
            <a:tailEnd type="none" w="med" len="med"/>
          </a:ln>
        </p:spPr>
      </p:cxnSp>
      <p:sp>
        <p:nvSpPr>
          <p:cNvPr id="822" name="Shape 822"/>
          <p:cNvSpPr/>
          <p:nvPr/>
        </p:nvSpPr>
        <p:spPr>
          <a:xfrm rot="5400000">
            <a:off x="8426084" y="3839313"/>
            <a:ext cx="339600" cy="292800"/>
          </a:xfrm>
          <a:prstGeom prst="triangle">
            <a:avLst>
              <a:gd name="adj" fmla="val 50000"/>
            </a:avLst>
          </a:prstGeom>
          <a:solidFill>
            <a:srgbClr val="C0D323"/>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823" name="Shape 823"/>
          <p:cNvSpPr/>
          <p:nvPr/>
        </p:nvSpPr>
        <p:spPr>
          <a:xfrm>
            <a:off x="5545226" y="2863559"/>
            <a:ext cx="779100" cy="779100"/>
          </a:xfrm>
          <a:prstGeom prst="ellipse">
            <a:avLst/>
          </a:prstGeom>
          <a:solidFill>
            <a:srgbClr val="0070C0"/>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824" name="Shape 824"/>
          <p:cNvSpPr txBox="1"/>
          <p:nvPr/>
        </p:nvSpPr>
        <p:spPr>
          <a:xfrm>
            <a:off x="5601461" y="2973374"/>
            <a:ext cx="651000" cy="5541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zh-CN" altLang="en-US" sz="1000" b="0" i="0" u="none" strike="noStrike" cap="none" dirty="0" smtClean="0">
                <a:solidFill>
                  <a:schemeClr val="lt1"/>
                </a:solidFill>
                <a:latin typeface="Century Gothic"/>
                <a:ea typeface="Century Gothic"/>
                <a:cs typeface="Century Gothic"/>
                <a:sym typeface="Century Gothic"/>
              </a:rPr>
              <a:t>开源的</a:t>
            </a:r>
            <a:r>
              <a:rPr lang="en-US" sz="1000" b="0" i="0" u="none" strike="noStrike" cap="none" dirty="0" smtClean="0">
                <a:solidFill>
                  <a:schemeClr val="lt1"/>
                </a:solidFill>
                <a:latin typeface="Century Gothic"/>
                <a:ea typeface="Century Gothic"/>
                <a:cs typeface="Century Gothic"/>
                <a:sym typeface="Century Gothic"/>
              </a:rPr>
              <a:t>PaaS</a:t>
            </a:r>
            <a:endParaRPr lang="en-US" sz="1000" b="0" i="0" u="none" strike="noStrike" cap="none" dirty="0">
              <a:solidFill>
                <a:schemeClr val="lt1"/>
              </a:solidFill>
              <a:latin typeface="Century Gothic"/>
              <a:ea typeface="Century Gothic"/>
              <a:cs typeface="Century Gothic"/>
              <a:sym typeface="Century Gothic"/>
            </a:endParaRPr>
          </a:p>
        </p:txBody>
      </p:sp>
      <p:cxnSp>
        <p:nvCxnSpPr>
          <p:cNvPr id="825" name="Shape 825"/>
          <p:cNvCxnSpPr/>
          <p:nvPr/>
        </p:nvCxnSpPr>
        <p:spPr>
          <a:xfrm>
            <a:off x="2929258" y="3448693"/>
            <a:ext cx="0" cy="690600"/>
          </a:xfrm>
          <a:prstGeom prst="straightConnector1">
            <a:avLst/>
          </a:prstGeom>
          <a:noFill/>
          <a:ln w="25400" cap="flat" cmpd="sng">
            <a:solidFill>
              <a:srgbClr val="65B8CB"/>
            </a:solidFill>
            <a:prstDash val="solid"/>
            <a:round/>
            <a:headEnd type="none" w="med" len="med"/>
            <a:tailEnd type="none" w="med" len="med"/>
          </a:ln>
        </p:spPr>
      </p:cxnSp>
      <p:sp>
        <p:nvSpPr>
          <p:cNvPr id="826" name="Shape 826"/>
          <p:cNvSpPr/>
          <p:nvPr/>
        </p:nvSpPr>
        <p:spPr>
          <a:xfrm>
            <a:off x="2538715" y="2873045"/>
            <a:ext cx="779100" cy="779100"/>
          </a:xfrm>
          <a:prstGeom prst="ellipse">
            <a:avLst/>
          </a:prstGeom>
          <a:solidFill>
            <a:srgbClr val="65B8CB"/>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cxnSp>
        <p:nvCxnSpPr>
          <p:cNvPr id="827" name="Shape 827"/>
          <p:cNvCxnSpPr/>
          <p:nvPr/>
        </p:nvCxnSpPr>
        <p:spPr>
          <a:xfrm>
            <a:off x="1926626" y="3448693"/>
            <a:ext cx="0" cy="690600"/>
          </a:xfrm>
          <a:prstGeom prst="straightConnector1">
            <a:avLst/>
          </a:prstGeom>
          <a:noFill/>
          <a:ln w="25400" cap="flat" cmpd="sng">
            <a:solidFill>
              <a:srgbClr val="89B449"/>
            </a:solidFill>
            <a:prstDash val="solid"/>
            <a:round/>
            <a:headEnd type="none" w="med" len="med"/>
            <a:tailEnd type="none" w="med" len="med"/>
          </a:ln>
        </p:spPr>
      </p:cxnSp>
      <p:sp>
        <p:nvSpPr>
          <p:cNvPr id="828" name="Shape 828"/>
          <p:cNvSpPr/>
          <p:nvPr/>
        </p:nvSpPr>
        <p:spPr>
          <a:xfrm>
            <a:off x="1536083" y="2873045"/>
            <a:ext cx="779100" cy="779100"/>
          </a:xfrm>
          <a:prstGeom prst="ellipse">
            <a:avLst/>
          </a:prstGeom>
          <a:solidFill>
            <a:srgbClr val="89B449"/>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829" name="Shape 829"/>
          <p:cNvSpPr/>
          <p:nvPr/>
        </p:nvSpPr>
        <p:spPr>
          <a:xfrm>
            <a:off x="448071" y="3816262"/>
            <a:ext cx="1002300" cy="339300"/>
          </a:xfrm>
          <a:prstGeom prst="rect">
            <a:avLst/>
          </a:prstGeom>
          <a:solidFill>
            <a:srgbClr val="FCB131"/>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830" name="Shape 830"/>
          <p:cNvSpPr/>
          <p:nvPr/>
        </p:nvSpPr>
        <p:spPr>
          <a:xfrm>
            <a:off x="1450495" y="3816262"/>
            <a:ext cx="1002300" cy="339300"/>
          </a:xfrm>
          <a:prstGeom prst="rect">
            <a:avLst/>
          </a:prstGeom>
          <a:solidFill>
            <a:srgbClr val="89B449"/>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831" name="Shape 831"/>
          <p:cNvSpPr/>
          <p:nvPr/>
        </p:nvSpPr>
        <p:spPr>
          <a:xfrm>
            <a:off x="2446208" y="3816262"/>
            <a:ext cx="1002300" cy="339300"/>
          </a:xfrm>
          <a:prstGeom prst="rect">
            <a:avLst/>
          </a:prstGeom>
          <a:solidFill>
            <a:srgbClr val="65B8CB"/>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832" name="Shape 832"/>
          <p:cNvSpPr/>
          <p:nvPr/>
        </p:nvSpPr>
        <p:spPr>
          <a:xfrm>
            <a:off x="3448632" y="3816262"/>
            <a:ext cx="1002300" cy="339300"/>
          </a:xfrm>
          <a:prstGeom prst="rect">
            <a:avLst/>
          </a:prstGeom>
          <a:solidFill>
            <a:srgbClr val="6C1869"/>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833" name="Shape 833"/>
          <p:cNvSpPr/>
          <p:nvPr/>
        </p:nvSpPr>
        <p:spPr>
          <a:xfrm>
            <a:off x="4451056" y="3816262"/>
            <a:ext cx="1002300" cy="339300"/>
          </a:xfrm>
          <a:prstGeom prst="rect">
            <a:avLst/>
          </a:prstGeom>
          <a:solidFill>
            <a:srgbClr val="000090"/>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834" name="Shape 834"/>
          <p:cNvSpPr/>
          <p:nvPr/>
        </p:nvSpPr>
        <p:spPr>
          <a:xfrm>
            <a:off x="5453480" y="3816262"/>
            <a:ext cx="1002300" cy="339300"/>
          </a:xfrm>
          <a:prstGeom prst="rect">
            <a:avLst/>
          </a:prstGeom>
          <a:solidFill>
            <a:srgbClr val="0070C0"/>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835" name="Shape 835"/>
          <p:cNvSpPr/>
          <p:nvPr/>
        </p:nvSpPr>
        <p:spPr>
          <a:xfrm>
            <a:off x="6449193" y="3816262"/>
            <a:ext cx="1002300" cy="339300"/>
          </a:xfrm>
          <a:prstGeom prst="rect">
            <a:avLst/>
          </a:prstGeom>
          <a:solidFill>
            <a:srgbClr val="C2645A"/>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836" name="Shape 836"/>
          <p:cNvSpPr/>
          <p:nvPr/>
        </p:nvSpPr>
        <p:spPr>
          <a:xfrm>
            <a:off x="7451617" y="3816262"/>
            <a:ext cx="1002300" cy="339300"/>
          </a:xfrm>
          <a:prstGeom prst="rect">
            <a:avLst/>
          </a:prstGeom>
          <a:solidFill>
            <a:srgbClr val="EA933E"/>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837" name="Shape 837"/>
          <p:cNvSpPr txBox="1"/>
          <p:nvPr/>
        </p:nvSpPr>
        <p:spPr>
          <a:xfrm>
            <a:off x="644265" y="3842011"/>
            <a:ext cx="603900" cy="2769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200" b="0" i="0" u="none" strike="noStrike" cap="none">
                <a:solidFill>
                  <a:schemeClr val="lt1"/>
                </a:solidFill>
                <a:latin typeface="Century Gothic"/>
                <a:ea typeface="Century Gothic"/>
                <a:cs typeface="Century Gothic"/>
                <a:sym typeface="Century Gothic"/>
              </a:rPr>
              <a:t>2000</a:t>
            </a:r>
          </a:p>
        </p:txBody>
      </p:sp>
      <p:sp>
        <p:nvSpPr>
          <p:cNvPr id="838" name="Shape 838"/>
          <p:cNvSpPr txBox="1"/>
          <p:nvPr/>
        </p:nvSpPr>
        <p:spPr>
          <a:xfrm>
            <a:off x="1661216" y="3842011"/>
            <a:ext cx="603900" cy="2769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200" b="0" i="0" u="none" strike="noStrike" cap="none">
                <a:solidFill>
                  <a:schemeClr val="lt1"/>
                </a:solidFill>
                <a:latin typeface="Century Gothic"/>
                <a:ea typeface="Century Gothic"/>
                <a:cs typeface="Century Gothic"/>
                <a:sym typeface="Century Gothic"/>
              </a:rPr>
              <a:t>2001</a:t>
            </a:r>
          </a:p>
        </p:txBody>
      </p:sp>
      <p:sp>
        <p:nvSpPr>
          <p:cNvPr id="839" name="Shape 839"/>
          <p:cNvSpPr txBox="1"/>
          <p:nvPr/>
        </p:nvSpPr>
        <p:spPr>
          <a:xfrm>
            <a:off x="2630351" y="3842011"/>
            <a:ext cx="603900" cy="2769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200" b="0" i="0" u="none" strike="noStrike" cap="none">
                <a:solidFill>
                  <a:schemeClr val="lt1"/>
                </a:solidFill>
                <a:latin typeface="Century Gothic"/>
                <a:ea typeface="Century Gothic"/>
                <a:cs typeface="Century Gothic"/>
                <a:sym typeface="Century Gothic"/>
              </a:rPr>
              <a:t>2006</a:t>
            </a:r>
          </a:p>
        </p:txBody>
      </p:sp>
      <p:sp>
        <p:nvSpPr>
          <p:cNvPr id="840" name="Shape 840"/>
          <p:cNvSpPr txBox="1"/>
          <p:nvPr/>
        </p:nvSpPr>
        <p:spPr>
          <a:xfrm>
            <a:off x="3659666" y="3842011"/>
            <a:ext cx="603900" cy="2769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200" b="0" i="0" u="none" strike="noStrike" cap="none">
                <a:solidFill>
                  <a:schemeClr val="lt1"/>
                </a:solidFill>
                <a:latin typeface="Century Gothic"/>
                <a:ea typeface="Century Gothic"/>
                <a:cs typeface="Century Gothic"/>
                <a:sym typeface="Century Gothic"/>
              </a:rPr>
              <a:t>2009</a:t>
            </a:r>
          </a:p>
        </p:txBody>
      </p:sp>
      <p:sp>
        <p:nvSpPr>
          <p:cNvPr id="841" name="Shape 841"/>
          <p:cNvSpPr txBox="1"/>
          <p:nvPr/>
        </p:nvSpPr>
        <p:spPr>
          <a:xfrm>
            <a:off x="4635722" y="3842011"/>
            <a:ext cx="603900" cy="2769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200" b="0" i="0" u="none" strike="noStrike" cap="none">
                <a:solidFill>
                  <a:schemeClr val="lt1"/>
                </a:solidFill>
                <a:latin typeface="Century Gothic"/>
                <a:ea typeface="Century Gothic"/>
                <a:cs typeface="Century Gothic"/>
                <a:sym typeface="Century Gothic"/>
              </a:rPr>
              <a:t>2010</a:t>
            </a:r>
          </a:p>
        </p:txBody>
      </p:sp>
      <p:sp>
        <p:nvSpPr>
          <p:cNvPr id="842" name="Shape 842"/>
          <p:cNvSpPr txBox="1"/>
          <p:nvPr/>
        </p:nvSpPr>
        <p:spPr>
          <a:xfrm>
            <a:off x="5642716" y="3842011"/>
            <a:ext cx="603900" cy="2769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200" b="0" i="0" u="none" strike="noStrike" cap="none">
                <a:solidFill>
                  <a:schemeClr val="lt1"/>
                </a:solidFill>
                <a:latin typeface="Century Gothic"/>
                <a:ea typeface="Century Gothic"/>
                <a:cs typeface="Century Gothic"/>
                <a:sym typeface="Century Gothic"/>
              </a:rPr>
              <a:t>2011</a:t>
            </a:r>
          </a:p>
        </p:txBody>
      </p:sp>
      <p:sp>
        <p:nvSpPr>
          <p:cNvPr id="843" name="Shape 843"/>
          <p:cNvSpPr/>
          <p:nvPr/>
        </p:nvSpPr>
        <p:spPr>
          <a:xfrm>
            <a:off x="554002" y="2873045"/>
            <a:ext cx="779100" cy="779100"/>
          </a:xfrm>
          <a:prstGeom prst="ellipse">
            <a:avLst/>
          </a:prstGeom>
          <a:solidFill>
            <a:srgbClr val="FBB03B"/>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844" name="Shape 844"/>
          <p:cNvSpPr txBox="1"/>
          <p:nvPr/>
        </p:nvSpPr>
        <p:spPr>
          <a:xfrm>
            <a:off x="523173" y="2980697"/>
            <a:ext cx="769405" cy="5541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zh-CN" altLang="en-US" sz="1000" b="0" i="0" u="none" strike="noStrike" cap="none" smtClean="0">
                <a:solidFill>
                  <a:schemeClr val="lt1"/>
                </a:solidFill>
                <a:latin typeface="Century Gothic"/>
                <a:ea typeface="Century Gothic"/>
                <a:cs typeface="Century Gothic"/>
                <a:sym typeface="Century Gothic"/>
              </a:rPr>
              <a:t>非虚拟化硬件</a:t>
            </a:r>
            <a:endParaRPr lang="en-US" sz="1000" b="0" i="0" u="none" strike="noStrike" cap="none" dirty="0">
              <a:solidFill>
                <a:schemeClr val="lt1"/>
              </a:solidFill>
              <a:latin typeface="Century Gothic"/>
              <a:ea typeface="Century Gothic"/>
              <a:cs typeface="Century Gothic"/>
              <a:sym typeface="Century Gothic"/>
            </a:endParaRPr>
          </a:p>
        </p:txBody>
      </p:sp>
      <p:pic>
        <p:nvPicPr>
          <p:cNvPr id="845" name="Shape 845" descr="cloudfoundry-hires-_logo_org.png"/>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415263" y="1145717"/>
            <a:ext cx="3526200" cy="466800"/>
          </a:xfrm>
          <a:prstGeom prst="rect">
            <a:avLst/>
          </a:prstGeom>
          <a:noFill/>
          <a:ln>
            <a:noFill/>
          </a:ln>
        </p:spPr>
      </p:pic>
      <p:pic>
        <p:nvPicPr>
          <p:cNvPr id="846" name="Shape 846" descr="cloud foundry logo.jpg"/>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5453479" y="4330689"/>
            <a:ext cx="995700" cy="195000"/>
          </a:xfrm>
          <a:prstGeom prst="rect">
            <a:avLst/>
          </a:prstGeom>
          <a:noFill/>
          <a:ln>
            <a:noFill/>
          </a:ln>
        </p:spPr>
      </p:pic>
      <p:sp>
        <p:nvSpPr>
          <p:cNvPr id="847" name="Shape 847"/>
          <p:cNvSpPr txBox="1"/>
          <p:nvPr/>
        </p:nvSpPr>
        <p:spPr>
          <a:xfrm>
            <a:off x="1525761" y="3106022"/>
            <a:ext cx="783900" cy="4002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zh-CN" altLang="en-US" sz="1000" b="0" i="0" u="none" strike="noStrike" cap="none" dirty="0" smtClean="0">
                <a:solidFill>
                  <a:schemeClr val="lt1"/>
                </a:solidFill>
                <a:latin typeface="Century Gothic"/>
                <a:ea typeface="Century Gothic"/>
                <a:cs typeface="Century Gothic"/>
                <a:sym typeface="Century Gothic"/>
              </a:rPr>
              <a:t>虚拟化</a:t>
            </a:r>
            <a:endParaRPr lang="en-US" sz="1000" b="0" i="0" u="none" strike="noStrike" cap="none" dirty="0">
              <a:solidFill>
                <a:schemeClr val="lt1"/>
              </a:solidFill>
              <a:latin typeface="Century Gothic"/>
              <a:ea typeface="Century Gothic"/>
              <a:cs typeface="Century Gothic"/>
              <a:sym typeface="Century Gothic"/>
            </a:endParaRPr>
          </a:p>
        </p:txBody>
      </p:sp>
      <p:pic>
        <p:nvPicPr>
          <p:cNvPr id="848" name="Shape 848"/>
          <p:cNvPicPr preferRelativeResize="0"/>
          <p:nvPr/>
        </p:nvPicPr>
        <p:blipFill rotWithShape="1">
          <a:blip r:embed="rId5" cstate="email">
            <a:alphaModFix/>
            <a:extLst>
              <a:ext uri="{28A0092B-C50C-407E-A947-70E740481C1C}">
                <a14:useLocalDpi xmlns:a14="http://schemas.microsoft.com/office/drawing/2010/main"/>
              </a:ext>
            </a:extLst>
          </a:blip>
          <a:srcRect/>
          <a:stretch/>
        </p:blipFill>
        <p:spPr>
          <a:xfrm>
            <a:off x="3350539" y="4160785"/>
            <a:ext cx="1200900" cy="507000"/>
          </a:xfrm>
          <a:prstGeom prst="rect">
            <a:avLst/>
          </a:prstGeom>
          <a:noFill/>
          <a:ln>
            <a:noFill/>
          </a:ln>
        </p:spPr>
      </p:pic>
      <p:pic>
        <p:nvPicPr>
          <p:cNvPr id="849" name="Shape 849"/>
          <p:cNvPicPr preferRelativeResize="0"/>
          <p:nvPr/>
        </p:nvPicPr>
        <p:blipFill rotWithShape="1">
          <a:blip r:embed="rId6" cstate="email">
            <a:alphaModFix/>
            <a:extLst>
              <a:ext uri="{28A0092B-C50C-407E-A947-70E740481C1C}">
                <a14:useLocalDpi xmlns:a14="http://schemas.microsoft.com/office/drawing/2010/main"/>
              </a:ext>
            </a:extLst>
          </a:blip>
          <a:srcRect/>
          <a:stretch/>
        </p:blipFill>
        <p:spPr>
          <a:xfrm>
            <a:off x="1403686" y="4287030"/>
            <a:ext cx="1082700" cy="252000"/>
          </a:xfrm>
          <a:prstGeom prst="rect">
            <a:avLst/>
          </a:prstGeom>
          <a:noFill/>
          <a:ln>
            <a:noFill/>
          </a:ln>
        </p:spPr>
      </p:pic>
      <p:pic>
        <p:nvPicPr>
          <p:cNvPr id="850" name="Shape 850"/>
          <p:cNvPicPr preferRelativeResize="0"/>
          <p:nvPr/>
        </p:nvPicPr>
        <p:blipFill rotWithShape="1">
          <a:blip r:embed="rId7" cstate="email">
            <a:alphaModFix/>
            <a:extLst>
              <a:ext uri="{28A0092B-C50C-407E-A947-70E740481C1C}">
                <a14:useLocalDpi xmlns:a14="http://schemas.microsoft.com/office/drawing/2010/main"/>
              </a:ext>
            </a:extLst>
          </a:blip>
          <a:srcRect/>
          <a:stretch/>
        </p:blipFill>
        <p:spPr>
          <a:xfrm>
            <a:off x="459923" y="4217353"/>
            <a:ext cx="955200" cy="413400"/>
          </a:xfrm>
          <a:prstGeom prst="rect">
            <a:avLst/>
          </a:prstGeom>
          <a:noFill/>
          <a:ln>
            <a:noFill/>
          </a:ln>
        </p:spPr>
      </p:pic>
      <p:sp>
        <p:nvSpPr>
          <p:cNvPr id="851" name="Shape 851"/>
          <p:cNvSpPr txBox="1"/>
          <p:nvPr/>
        </p:nvSpPr>
        <p:spPr>
          <a:xfrm>
            <a:off x="2693392" y="3149972"/>
            <a:ext cx="453900" cy="2463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000" b="0" i="0" u="none" strike="noStrike" cap="none">
                <a:solidFill>
                  <a:schemeClr val="lt1"/>
                </a:solidFill>
                <a:latin typeface="Century Gothic"/>
                <a:ea typeface="Century Gothic"/>
                <a:cs typeface="Century Gothic"/>
                <a:sym typeface="Century Gothic"/>
              </a:rPr>
              <a:t>IaaS</a:t>
            </a:r>
          </a:p>
        </p:txBody>
      </p:sp>
      <p:sp>
        <p:nvSpPr>
          <p:cNvPr id="852" name="Shape 852"/>
          <p:cNvSpPr txBox="1">
            <a:spLocks noGrp="1"/>
          </p:cNvSpPr>
          <p:nvPr>
            <p:ph type="sldNum" idx="12"/>
          </p:nvPr>
        </p:nvSpPr>
        <p:spPr>
          <a:xfrm>
            <a:off x="8556784" y="4749851"/>
            <a:ext cx="548700" cy="393600"/>
          </a:xfrm>
          <a:prstGeom prst="rect">
            <a:avLst/>
          </a:prstGeom>
        </p:spPr>
        <p:txBody>
          <a:bodyPr wrap="square" lIns="91425" tIns="91425" rIns="91425" bIns="91425" anchor="ctr" anchorCtr="0">
            <a:noAutofit/>
          </a:bodyPr>
          <a:lstStyle/>
          <a:p>
            <a:pPr lvl="0" rtl="0">
              <a:spcBef>
                <a:spcPts val="0"/>
              </a:spcBef>
              <a:buNone/>
            </a:pPr>
            <a:fld id="{00000000-1234-1234-1234-123412341234}" type="slidenum">
              <a:rPr lang="en-US"/>
              <a:t>43</a:t>
            </a:fld>
            <a:endParaRPr lang="en-US"/>
          </a:p>
        </p:txBody>
      </p:sp>
      <p:pic>
        <p:nvPicPr>
          <p:cNvPr id="853" name="Shape 853"/>
          <p:cNvPicPr preferRelativeResize="0"/>
          <p:nvPr/>
        </p:nvPicPr>
        <p:blipFill rotWithShape="1">
          <a:blip r:embed="rId8" cstate="email">
            <a:alphaModFix/>
            <a:extLst>
              <a:ext uri="{28A0092B-C50C-407E-A947-70E740481C1C}">
                <a14:useLocalDpi xmlns:a14="http://schemas.microsoft.com/office/drawing/2010/main"/>
              </a:ext>
            </a:extLst>
          </a:blip>
          <a:srcRect/>
          <a:stretch/>
        </p:blipFill>
        <p:spPr>
          <a:xfrm>
            <a:off x="4558475" y="4191573"/>
            <a:ext cx="779100" cy="442508"/>
          </a:xfrm>
          <a:prstGeom prst="rect">
            <a:avLst/>
          </a:prstGeom>
          <a:noFill/>
          <a:ln>
            <a:noFill/>
          </a:ln>
        </p:spPr>
      </p:pic>
      <p:pic>
        <p:nvPicPr>
          <p:cNvPr id="854" name="Shape 854" descr="logo_AWS.png"/>
          <p:cNvPicPr preferRelativeResize="0"/>
          <p:nvPr/>
        </p:nvPicPr>
        <p:blipFill>
          <a:blip r:embed="rId9" cstate="email">
            <a:alphaModFix/>
            <a:extLst>
              <a:ext uri="{28A0092B-C50C-407E-A947-70E740481C1C}">
                <a14:useLocalDpi xmlns:a14="http://schemas.microsoft.com/office/drawing/2010/main"/>
              </a:ext>
            </a:extLst>
          </a:blip>
          <a:stretch>
            <a:fillRect/>
          </a:stretch>
        </p:blipFill>
        <p:spPr>
          <a:xfrm>
            <a:off x="2513250" y="4191725"/>
            <a:ext cx="825000" cy="506000"/>
          </a:xfrm>
          <a:prstGeom prst="rect">
            <a:avLst/>
          </a:prstGeom>
          <a:noFill/>
          <a:ln>
            <a:noFill/>
          </a:ln>
        </p:spPr>
      </p:pic>
    </p:spTree>
    <p:extLst>
      <p:ext uri="{BB962C8B-B14F-4D97-AF65-F5344CB8AC3E}">
        <p14:creationId xmlns:p14="http://schemas.microsoft.com/office/powerpoint/2010/main" val="17288356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858"/>
        <p:cNvGrpSpPr/>
        <p:nvPr/>
      </p:nvGrpSpPr>
      <p:grpSpPr>
        <a:xfrm>
          <a:off x="0" y="0"/>
          <a:ext cx="0" cy="0"/>
          <a:chOff x="0" y="0"/>
          <a:chExt cx="0" cy="0"/>
        </a:xfrm>
      </p:grpSpPr>
      <p:cxnSp>
        <p:nvCxnSpPr>
          <p:cNvPr id="859" name="Shape 859"/>
          <p:cNvCxnSpPr/>
          <p:nvPr/>
        </p:nvCxnSpPr>
        <p:spPr>
          <a:xfrm>
            <a:off x="6899885" y="3448693"/>
            <a:ext cx="0" cy="690600"/>
          </a:xfrm>
          <a:prstGeom prst="straightConnector1">
            <a:avLst/>
          </a:prstGeom>
          <a:noFill/>
          <a:ln w="25400" cap="flat" cmpd="sng">
            <a:solidFill>
              <a:srgbClr val="C2645A"/>
            </a:solidFill>
            <a:prstDash val="solid"/>
            <a:round/>
            <a:headEnd type="none" w="med" len="med"/>
            <a:tailEnd type="none" w="med" len="med"/>
          </a:ln>
        </p:spPr>
      </p:cxnSp>
      <p:sp>
        <p:nvSpPr>
          <p:cNvPr id="860" name="Shape 860"/>
          <p:cNvSpPr/>
          <p:nvPr/>
        </p:nvSpPr>
        <p:spPr>
          <a:xfrm>
            <a:off x="6509342" y="2873045"/>
            <a:ext cx="779100" cy="779100"/>
          </a:xfrm>
          <a:prstGeom prst="ellipse">
            <a:avLst/>
          </a:prstGeom>
          <a:solidFill>
            <a:srgbClr val="C2645A"/>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861" name="Shape 861"/>
          <p:cNvSpPr txBox="1"/>
          <p:nvPr/>
        </p:nvSpPr>
        <p:spPr>
          <a:xfrm>
            <a:off x="6462136" y="3122732"/>
            <a:ext cx="857700" cy="2463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zh-CN" altLang="en-US" sz="1000" b="0" i="0" u="none" strike="noStrike" cap="none" dirty="0" smtClean="0">
                <a:solidFill>
                  <a:schemeClr val="lt1"/>
                </a:solidFill>
                <a:latin typeface="Century Gothic"/>
                <a:ea typeface="Century Gothic"/>
                <a:cs typeface="Century Gothic"/>
                <a:sym typeface="Century Gothic"/>
              </a:rPr>
              <a:t>容器</a:t>
            </a:r>
            <a:endParaRPr lang="en-US" sz="1000" b="0" i="0" u="none" strike="noStrike" cap="none" dirty="0">
              <a:solidFill>
                <a:schemeClr val="lt1"/>
              </a:solidFill>
              <a:latin typeface="Century Gothic"/>
              <a:ea typeface="Century Gothic"/>
              <a:cs typeface="Century Gothic"/>
              <a:sym typeface="Century Gothic"/>
            </a:endParaRPr>
          </a:p>
        </p:txBody>
      </p:sp>
      <p:sp>
        <p:nvSpPr>
          <p:cNvPr id="862" name="Shape 862"/>
          <p:cNvSpPr txBox="1">
            <a:spLocks noGrp="1"/>
          </p:cNvSpPr>
          <p:nvPr>
            <p:ph type="title"/>
          </p:nvPr>
        </p:nvSpPr>
        <p:spPr>
          <a:xfrm>
            <a:off x="164468" y="96346"/>
            <a:ext cx="8755500" cy="674400"/>
          </a:xfrm>
          <a:prstGeom prst="rect">
            <a:avLst/>
          </a:prstGeom>
          <a:noFill/>
          <a:ln>
            <a:noFill/>
          </a:ln>
        </p:spPr>
        <p:txBody>
          <a:bodyPr wrap="square" lIns="121900" tIns="121900" rIns="121900" bIns="121900" anchor="ctr" anchorCtr="0">
            <a:noAutofit/>
          </a:bodyPr>
          <a:lstStyle/>
          <a:p>
            <a:pPr marL="0" marR="0" lvl="0" indent="0" algn="l" rtl="0">
              <a:lnSpc>
                <a:spcPct val="100000"/>
              </a:lnSpc>
              <a:spcBef>
                <a:spcPts val="0"/>
              </a:spcBef>
              <a:spcAft>
                <a:spcPts val="0"/>
              </a:spcAft>
              <a:buClr>
                <a:srgbClr val="FFFFFF"/>
              </a:buClr>
              <a:buSzPct val="25000"/>
              <a:buFont typeface="Helvetica Neue"/>
              <a:buNone/>
            </a:pPr>
            <a:r>
              <a:rPr lang="zh-CN" altLang="en-US" b="0" i="0" u="none" strike="noStrike" cap="none" dirty="0" smtClean="0">
                <a:solidFill>
                  <a:srgbClr val="FFFFFF"/>
                </a:solidFill>
                <a:latin typeface="Century Gothic"/>
                <a:ea typeface="Century Gothic"/>
                <a:cs typeface="Century Gothic"/>
                <a:sym typeface="Century Gothic"/>
              </a:rPr>
              <a:t>容器</a:t>
            </a:r>
            <a:r>
              <a:rPr lang="en-US" b="0" i="0" u="none" strike="noStrike" cap="none" dirty="0" smtClean="0">
                <a:solidFill>
                  <a:srgbClr val="FFFFFF"/>
                </a:solidFill>
                <a:latin typeface="Century Gothic"/>
                <a:ea typeface="Century Gothic"/>
                <a:cs typeface="Century Gothic"/>
                <a:sym typeface="Century Gothic"/>
              </a:rPr>
              <a:t>: </a:t>
            </a:r>
            <a:r>
              <a:rPr lang="en-US" b="0" i="0" u="none" strike="noStrike" cap="none" dirty="0">
                <a:solidFill>
                  <a:srgbClr val="FFFFFF"/>
                </a:solidFill>
                <a:latin typeface="Century Gothic"/>
                <a:ea typeface="Century Gothic"/>
                <a:cs typeface="Century Gothic"/>
                <a:sym typeface="Century Gothic"/>
              </a:rPr>
              <a:t>Docker (2013)</a:t>
            </a:r>
          </a:p>
        </p:txBody>
      </p:sp>
      <p:sp>
        <p:nvSpPr>
          <p:cNvPr id="863" name="Shape 863"/>
          <p:cNvSpPr txBox="1">
            <a:spLocks noGrp="1"/>
          </p:cNvSpPr>
          <p:nvPr>
            <p:ph type="sldNum" idx="12"/>
          </p:nvPr>
        </p:nvSpPr>
        <p:spPr>
          <a:xfrm>
            <a:off x="8556784" y="6333134"/>
            <a:ext cx="548700" cy="525000"/>
          </a:xfrm>
          <a:prstGeom prst="rect">
            <a:avLst/>
          </a:prstGeom>
          <a:noFill/>
          <a:ln>
            <a:noFill/>
          </a:ln>
        </p:spPr>
        <p:txBody>
          <a:bodyPr wrap="square" lIns="121900" tIns="60925" rIns="121900" bIns="60925" anchor="ctr" anchorCtr="0">
            <a:noAutofit/>
          </a:bodyPr>
          <a:lstStyle/>
          <a:p>
            <a:pPr lvl="0" rtl="0">
              <a:spcBef>
                <a:spcPts val="0"/>
              </a:spcBef>
              <a:buNone/>
            </a:pPr>
            <a:fld id="{00000000-1234-1234-1234-123412341234}" type="slidenum">
              <a:rPr lang="en-US"/>
              <a:t>44</a:t>
            </a:fld>
            <a:endParaRPr lang="en-US"/>
          </a:p>
        </p:txBody>
      </p:sp>
      <p:sp>
        <p:nvSpPr>
          <p:cNvPr id="864" name="Shape 864"/>
          <p:cNvSpPr txBox="1">
            <a:spLocks noGrp="1"/>
          </p:cNvSpPr>
          <p:nvPr>
            <p:ph type="body" idx="1"/>
          </p:nvPr>
        </p:nvSpPr>
        <p:spPr>
          <a:xfrm>
            <a:off x="3659666" y="1153884"/>
            <a:ext cx="5260500" cy="1678200"/>
          </a:xfrm>
          <a:prstGeom prst="rect">
            <a:avLst/>
          </a:prstGeom>
          <a:noFill/>
          <a:ln>
            <a:noFill/>
          </a:ln>
        </p:spPr>
        <p:txBody>
          <a:bodyPr wrap="square" lIns="121900" tIns="121900" rIns="121900" bIns="121900" anchor="t" anchorCtr="0">
            <a:noAutofit/>
          </a:bodyPr>
          <a:lstStyle/>
          <a:p>
            <a:pPr marL="118110" indent="-118110" defTabSz="342900">
              <a:buFont typeface="Wingdings" panose="05000000000000000000" pitchFamily="2" charset="2"/>
              <a:buChar char="§"/>
            </a:pPr>
            <a:r>
              <a:rPr lang="en-US" altLang="zh-CN" sz="1500" kern="1200" dirty="0">
                <a:latin typeface="Century Gothic" charset="0"/>
                <a:ea typeface="Arial" panose="020B0604020202020204" pitchFamily="34" charset="0"/>
                <a:sym typeface="Century Gothic" charset="0"/>
              </a:rPr>
              <a:t>Docker</a:t>
            </a:r>
            <a:r>
              <a:rPr lang="zh-CN" altLang="en-US" sz="1500" kern="1200" dirty="0">
                <a:latin typeface="Century Gothic" charset="0"/>
                <a:ea typeface="Arial" panose="020B0604020202020204" pitchFamily="34" charset="0"/>
                <a:sym typeface="Century Gothic" charset="0"/>
              </a:rPr>
              <a:t>将LXC，Union File System和cgroups结合起来，创建了世界各地数百万开发人员采用的容器化</a:t>
            </a:r>
            <a:r>
              <a:rPr lang="zh-CN" altLang="en-US" sz="1500" kern="1200" dirty="0" smtClean="0">
                <a:latin typeface="Century Gothic" charset="0"/>
                <a:ea typeface="Arial" panose="020B0604020202020204" pitchFamily="34" charset="0"/>
                <a:sym typeface="Century Gothic" charset="0"/>
              </a:rPr>
              <a:t>标准</a:t>
            </a:r>
            <a:endParaRPr lang="zh-CN" altLang="en-US" sz="1500" kern="1200" dirty="0">
              <a:latin typeface="Century Gothic" charset="0"/>
              <a:ea typeface="Arial" panose="020B0604020202020204" pitchFamily="34" charset="0"/>
              <a:sym typeface="Century Gothic" charset="0"/>
            </a:endParaRPr>
          </a:p>
          <a:p>
            <a:pPr marL="118110" indent="-118110" defTabSz="342900">
              <a:buFont typeface="Wingdings" panose="05000000000000000000" pitchFamily="2" charset="2"/>
              <a:buChar char="§"/>
            </a:pPr>
            <a:r>
              <a:rPr lang="zh-CN" altLang="en-US" sz="1500" kern="1200" dirty="0">
                <a:latin typeface="Century Gothic" charset="0"/>
                <a:ea typeface="宋体" panose="02010600030101010101" pitchFamily="2" charset="-122"/>
                <a:sym typeface="Century Gothic" charset="0"/>
              </a:rPr>
              <a:t>有史以来最快的技术开发</a:t>
            </a:r>
            <a:r>
              <a:rPr lang="zh-CN" altLang="en-US" sz="1500" kern="1200" dirty="0" smtClean="0">
                <a:latin typeface="Century Gothic" charset="0"/>
                <a:ea typeface="宋体" panose="02010600030101010101" pitchFamily="2" charset="-122"/>
                <a:sym typeface="Century Gothic" charset="0"/>
              </a:rPr>
              <a:t>速度</a:t>
            </a:r>
            <a:endParaRPr lang="zh-CN" altLang="en-US" sz="1500" kern="1200" dirty="0">
              <a:latin typeface="Century Gothic" charset="0"/>
              <a:ea typeface="Arial" panose="020B0604020202020204" pitchFamily="34" charset="0"/>
              <a:sym typeface="Century Gothic" charset="0"/>
            </a:endParaRPr>
          </a:p>
          <a:p>
            <a:pPr marL="118110" indent="-118110" defTabSz="342900">
              <a:buFont typeface="Wingdings" panose="05000000000000000000" pitchFamily="2" charset="2"/>
              <a:buChar char="§"/>
            </a:pPr>
            <a:r>
              <a:rPr lang="zh-CN" altLang="en-US" sz="1500" kern="1200" dirty="0">
                <a:latin typeface="Century Gothic" charset="0"/>
                <a:ea typeface="宋体" panose="02010600030101010101" pitchFamily="2" charset="-122"/>
                <a:sym typeface="Century Gothic" charset="0"/>
              </a:rPr>
              <a:t>实现隔离，重复利用和不可变性</a:t>
            </a:r>
          </a:p>
        </p:txBody>
      </p:sp>
      <p:cxnSp>
        <p:nvCxnSpPr>
          <p:cNvPr id="865" name="Shape 865"/>
          <p:cNvCxnSpPr/>
          <p:nvPr/>
        </p:nvCxnSpPr>
        <p:spPr>
          <a:xfrm>
            <a:off x="944545" y="3448693"/>
            <a:ext cx="0" cy="690600"/>
          </a:xfrm>
          <a:prstGeom prst="straightConnector1">
            <a:avLst/>
          </a:prstGeom>
          <a:noFill/>
          <a:ln w="25400" cap="flat" cmpd="sng">
            <a:solidFill>
              <a:srgbClr val="FBB03B"/>
            </a:solidFill>
            <a:prstDash val="solid"/>
            <a:round/>
            <a:headEnd type="none" w="med" len="med"/>
            <a:tailEnd type="none" w="med" len="med"/>
          </a:ln>
        </p:spPr>
      </p:cxnSp>
      <p:cxnSp>
        <p:nvCxnSpPr>
          <p:cNvPr id="866" name="Shape 866"/>
          <p:cNvCxnSpPr/>
          <p:nvPr/>
        </p:nvCxnSpPr>
        <p:spPr>
          <a:xfrm>
            <a:off x="4944173" y="3448693"/>
            <a:ext cx="0" cy="690600"/>
          </a:xfrm>
          <a:prstGeom prst="straightConnector1">
            <a:avLst/>
          </a:prstGeom>
          <a:noFill/>
          <a:ln w="25400" cap="flat" cmpd="sng">
            <a:solidFill>
              <a:srgbClr val="000090"/>
            </a:solidFill>
            <a:prstDash val="solid"/>
            <a:round/>
            <a:headEnd type="none" w="med" len="med"/>
            <a:tailEnd type="none" w="med" len="med"/>
          </a:ln>
        </p:spPr>
      </p:cxnSp>
      <p:sp>
        <p:nvSpPr>
          <p:cNvPr id="867" name="Shape 867"/>
          <p:cNvSpPr/>
          <p:nvPr/>
        </p:nvSpPr>
        <p:spPr>
          <a:xfrm>
            <a:off x="4553630" y="2873045"/>
            <a:ext cx="779100" cy="779100"/>
          </a:xfrm>
          <a:prstGeom prst="ellipse">
            <a:avLst/>
          </a:prstGeom>
          <a:solidFill>
            <a:srgbClr val="000090"/>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868" name="Shape 868"/>
          <p:cNvSpPr txBox="1"/>
          <p:nvPr/>
        </p:nvSpPr>
        <p:spPr>
          <a:xfrm>
            <a:off x="4609865" y="2980697"/>
            <a:ext cx="651000" cy="5541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zh-CN" altLang="en-US" sz="1000" b="0" i="0" u="none" strike="noStrike" cap="none" dirty="0" smtClean="0">
                <a:solidFill>
                  <a:schemeClr val="lt1"/>
                </a:solidFill>
                <a:latin typeface="Century Gothic"/>
                <a:ea typeface="Century Gothic"/>
                <a:cs typeface="Century Gothic"/>
                <a:sym typeface="Century Gothic"/>
              </a:rPr>
              <a:t>开源的</a:t>
            </a:r>
            <a:r>
              <a:rPr lang="en-US" sz="1000" b="0" i="0" u="none" strike="noStrike" cap="none" dirty="0" smtClean="0">
                <a:solidFill>
                  <a:schemeClr val="lt1"/>
                </a:solidFill>
                <a:latin typeface="Century Gothic"/>
                <a:ea typeface="Century Gothic"/>
                <a:cs typeface="Century Gothic"/>
                <a:sym typeface="Century Gothic"/>
              </a:rPr>
              <a:t>IaaS</a:t>
            </a:r>
            <a:endParaRPr lang="en-US" sz="1000" b="0" i="0" u="none" strike="noStrike" cap="none" dirty="0">
              <a:solidFill>
                <a:schemeClr val="lt1"/>
              </a:solidFill>
              <a:latin typeface="Century Gothic"/>
              <a:ea typeface="Century Gothic"/>
              <a:cs typeface="Century Gothic"/>
              <a:sym typeface="Century Gothic"/>
            </a:endParaRPr>
          </a:p>
        </p:txBody>
      </p:sp>
      <p:cxnSp>
        <p:nvCxnSpPr>
          <p:cNvPr id="869" name="Shape 869"/>
          <p:cNvCxnSpPr/>
          <p:nvPr/>
        </p:nvCxnSpPr>
        <p:spPr>
          <a:xfrm>
            <a:off x="3941541" y="3448693"/>
            <a:ext cx="0" cy="690600"/>
          </a:xfrm>
          <a:prstGeom prst="straightConnector1">
            <a:avLst/>
          </a:prstGeom>
          <a:noFill/>
          <a:ln w="25400" cap="flat" cmpd="sng">
            <a:solidFill>
              <a:srgbClr val="660066"/>
            </a:solidFill>
            <a:prstDash val="solid"/>
            <a:round/>
            <a:headEnd type="none" w="med" len="med"/>
            <a:tailEnd type="none" w="med" len="med"/>
          </a:ln>
        </p:spPr>
      </p:cxnSp>
      <p:sp>
        <p:nvSpPr>
          <p:cNvPr id="870" name="Shape 870"/>
          <p:cNvSpPr/>
          <p:nvPr/>
        </p:nvSpPr>
        <p:spPr>
          <a:xfrm>
            <a:off x="3550998" y="2873045"/>
            <a:ext cx="779100" cy="779100"/>
          </a:xfrm>
          <a:prstGeom prst="ellipse">
            <a:avLst/>
          </a:prstGeom>
          <a:solidFill>
            <a:srgbClr val="660066"/>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871" name="Shape 871"/>
          <p:cNvSpPr txBox="1"/>
          <p:nvPr/>
        </p:nvSpPr>
        <p:spPr>
          <a:xfrm>
            <a:off x="3683469" y="3139442"/>
            <a:ext cx="498300" cy="2463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000" b="0" i="0" u="none" strike="noStrike" cap="none">
                <a:solidFill>
                  <a:schemeClr val="lt1"/>
                </a:solidFill>
                <a:latin typeface="Century Gothic"/>
                <a:ea typeface="Century Gothic"/>
                <a:cs typeface="Century Gothic"/>
                <a:sym typeface="Century Gothic"/>
              </a:rPr>
              <a:t>PaaS</a:t>
            </a:r>
          </a:p>
        </p:txBody>
      </p:sp>
      <p:cxnSp>
        <p:nvCxnSpPr>
          <p:cNvPr id="872" name="Shape 872"/>
          <p:cNvCxnSpPr/>
          <p:nvPr/>
        </p:nvCxnSpPr>
        <p:spPr>
          <a:xfrm>
            <a:off x="5953162" y="3495007"/>
            <a:ext cx="0" cy="480900"/>
          </a:xfrm>
          <a:prstGeom prst="straightConnector1">
            <a:avLst/>
          </a:prstGeom>
          <a:noFill/>
          <a:ln w="25400" cap="flat" cmpd="sng">
            <a:solidFill>
              <a:srgbClr val="0070C0"/>
            </a:solidFill>
            <a:prstDash val="solid"/>
            <a:round/>
            <a:headEnd type="none" w="med" len="med"/>
            <a:tailEnd type="none" w="med" len="med"/>
          </a:ln>
        </p:spPr>
      </p:cxnSp>
      <p:sp>
        <p:nvSpPr>
          <p:cNvPr id="873" name="Shape 873"/>
          <p:cNvSpPr/>
          <p:nvPr/>
        </p:nvSpPr>
        <p:spPr>
          <a:xfrm rot="5400000">
            <a:off x="8426084" y="3839313"/>
            <a:ext cx="339600" cy="292800"/>
          </a:xfrm>
          <a:prstGeom prst="triangle">
            <a:avLst>
              <a:gd name="adj" fmla="val 50000"/>
            </a:avLst>
          </a:prstGeom>
          <a:solidFill>
            <a:srgbClr val="C0D323"/>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874" name="Shape 874"/>
          <p:cNvSpPr/>
          <p:nvPr/>
        </p:nvSpPr>
        <p:spPr>
          <a:xfrm>
            <a:off x="5545226" y="2863559"/>
            <a:ext cx="779100" cy="779100"/>
          </a:xfrm>
          <a:prstGeom prst="ellipse">
            <a:avLst/>
          </a:prstGeom>
          <a:solidFill>
            <a:srgbClr val="0070C0"/>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875" name="Shape 875"/>
          <p:cNvSpPr txBox="1"/>
          <p:nvPr/>
        </p:nvSpPr>
        <p:spPr>
          <a:xfrm>
            <a:off x="5601461" y="2973374"/>
            <a:ext cx="651000" cy="5541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zh-CN" altLang="en-US" sz="1000" b="0" i="0" u="none" strike="noStrike" cap="none" dirty="0" smtClean="0">
                <a:solidFill>
                  <a:schemeClr val="lt1"/>
                </a:solidFill>
                <a:latin typeface="Century Gothic"/>
                <a:ea typeface="Century Gothic"/>
                <a:cs typeface="Century Gothic"/>
                <a:sym typeface="Century Gothic"/>
              </a:rPr>
              <a:t>开源的</a:t>
            </a:r>
            <a:r>
              <a:rPr lang="en-US" sz="1000" b="0" i="0" u="none" strike="noStrike" cap="none" dirty="0" smtClean="0">
                <a:solidFill>
                  <a:schemeClr val="lt1"/>
                </a:solidFill>
                <a:latin typeface="Century Gothic"/>
                <a:ea typeface="Century Gothic"/>
                <a:cs typeface="Century Gothic"/>
                <a:sym typeface="Century Gothic"/>
              </a:rPr>
              <a:t>PaaS</a:t>
            </a:r>
            <a:endParaRPr lang="en-US" sz="1000" b="0" i="0" u="none" strike="noStrike" cap="none" dirty="0">
              <a:solidFill>
                <a:schemeClr val="lt1"/>
              </a:solidFill>
              <a:latin typeface="Century Gothic"/>
              <a:ea typeface="Century Gothic"/>
              <a:cs typeface="Century Gothic"/>
              <a:sym typeface="Century Gothic"/>
            </a:endParaRPr>
          </a:p>
        </p:txBody>
      </p:sp>
      <p:cxnSp>
        <p:nvCxnSpPr>
          <p:cNvPr id="876" name="Shape 876"/>
          <p:cNvCxnSpPr/>
          <p:nvPr/>
        </p:nvCxnSpPr>
        <p:spPr>
          <a:xfrm>
            <a:off x="2929258" y="3448693"/>
            <a:ext cx="0" cy="690600"/>
          </a:xfrm>
          <a:prstGeom prst="straightConnector1">
            <a:avLst/>
          </a:prstGeom>
          <a:noFill/>
          <a:ln w="25400" cap="flat" cmpd="sng">
            <a:solidFill>
              <a:srgbClr val="65B8CB"/>
            </a:solidFill>
            <a:prstDash val="solid"/>
            <a:round/>
            <a:headEnd type="none" w="med" len="med"/>
            <a:tailEnd type="none" w="med" len="med"/>
          </a:ln>
        </p:spPr>
      </p:cxnSp>
      <p:sp>
        <p:nvSpPr>
          <p:cNvPr id="877" name="Shape 877"/>
          <p:cNvSpPr/>
          <p:nvPr/>
        </p:nvSpPr>
        <p:spPr>
          <a:xfrm>
            <a:off x="2538715" y="2873045"/>
            <a:ext cx="779100" cy="779100"/>
          </a:xfrm>
          <a:prstGeom prst="ellipse">
            <a:avLst/>
          </a:prstGeom>
          <a:solidFill>
            <a:srgbClr val="65B8CB"/>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cxnSp>
        <p:nvCxnSpPr>
          <p:cNvPr id="878" name="Shape 878"/>
          <p:cNvCxnSpPr/>
          <p:nvPr/>
        </p:nvCxnSpPr>
        <p:spPr>
          <a:xfrm>
            <a:off x="1926626" y="3448693"/>
            <a:ext cx="0" cy="690600"/>
          </a:xfrm>
          <a:prstGeom prst="straightConnector1">
            <a:avLst/>
          </a:prstGeom>
          <a:noFill/>
          <a:ln w="25400" cap="flat" cmpd="sng">
            <a:solidFill>
              <a:srgbClr val="89B449"/>
            </a:solidFill>
            <a:prstDash val="solid"/>
            <a:round/>
            <a:headEnd type="none" w="med" len="med"/>
            <a:tailEnd type="none" w="med" len="med"/>
          </a:ln>
        </p:spPr>
      </p:cxnSp>
      <p:sp>
        <p:nvSpPr>
          <p:cNvPr id="879" name="Shape 879"/>
          <p:cNvSpPr/>
          <p:nvPr/>
        </p:nvSpPr>
        <p:spPr>
          <a:xfrm>
            <a:off x="1536083" y="2873045"/>
            <a:ext cx="779100" cy="779100"/>
          </a:xfrm>
          <a:prstGeom prst="ellipse">
            <a:avLst/>
          </a:prstGeom>
          <a:solidFill>
            <a:srgbClr val="89B449"/>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880" name="Shape 880"/>
          <p:cNvSpPr/>
          <p:nvPr/>
        </p:nvSpPr>
        <p:spPr>
          <a:xfrm>
            <a:off x="448071" y="3816262"/>
            <a:ext cx="1002300" cy="339300"/>
          </a:xfrm>
          <a:prstGeom prst="rect">
            <a:avLst/>
          </a:prstGeom>
          <a:solidFill>
            <a:srgbClr val="FCB131"/>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881" name="Shape 881"/>
          <p:cNvSpPr/>
          <p:nvPr/>
        </p:nvSpPr>
        <p:spPr>
          <a:xfrm>
            <a:off x="1450495" y="3816262"/>
            <a:ext cx="1002300" cy="339300"/>
          </a:xfrm>
          <a:prstGeom prst="rect">
            <a:avLst/>
          </a:prstGeom>
          <a:solidFill>
            <a:srgbClr val="89B449"/>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882" name="Shape 882"/>
          <p:cNvSpPr/>
          <p:nvPr/>
        </p:nvSpPr>
        <p:spPr>
          <a:xfrm>
            <a:off x="2446208" y="3816262"/>
            <a:ext cx="1002300" cy="339300"/>
          </a:xfrm>
          <a:prstGeom prst="rect">
            <a:avLst/>
          </a:prstGeom>
          <a:solidFill>
            <a:srgbClr val="65B8CB"/>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883" name="Shape 883"/>
          <p:cNvSpPr/>
          <p:nvPr/>
        </p:nvSpPr>
        <p:spPr>
          <a:xfrm>
            <a:off x="3448632" y="3816262"/>
            <a:ext cx="1002300" cy="339300"/>
          </a:xfrm>
          <a:prstGeom prst="rect">
            <a:avLst/>
          </a:prstGeom>
          <a:solidFill>
            <a:srgbClr val="6C1869"/>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884" name="Shape 884"/>
          <p:cNvSpPr/>
          <p:nvPr/>
        </p:nvSpPr>
        <p:spPr>
          <a:xfrm>
            <a:off x="4451056" y="3816262"/>
            <a:ext cx="1002300" cy="339300"/>
          </a:xfrm>
          <a:prstGeom prst="rect">
            <a:avLst/>
          </a:prstGeom>
          <a:solidFill>
            <a:srgbClr val="000090"/>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885" name="Shape 885"/>
          <p:cNvSpPr/>
          <p:nvPr/>
        </p:nvSpPr>
        <p:spPr>
          <a:xfrm>
            <a:off x="5453480" y="3816262"/>
            <a:ext cx="1002300" cy="339300"/>
          </a:xfrm>
          <a:prstGeom prst="rect">
            <a:avLst/>
          </a:prstGeom>
          <a:solidFill>
            <a:srgbClr val="0070C0"/>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886" name="Shape 886"/>
          <p:cNvSpPr/>
          <p:nvPr/>
        </p:nvSpPr>
        <p:spPr>
          <a:xfrm>
            <a:off x="6449193" y="3816262"/>
            <a:ext cx="1002300" cy="339300"/>
          </a:xfrm>
          <a:prstGeom prst="rect">
            <a:avLst/>
          </a:prstGeom>
          <a:solidFill>
            <a:srgbClr val="C2645A"/>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887" name="Shape 887"/>
          <p:cNvSpPr/>
          <p:nvPr/>
        </p:nvSpPr>
        <p:spPr>
          <a:xfrm>
            <a:off x="7451617" y="3816262"/>
            <a:ext cx="1002300" cy="339300"/>
          </a:xfrm>
          <a:prstGeom prst="rect">
            <a:avLst/>
          </a:prstGeom>
          <a:solidFill>
            <a:srgbClr val="EA933E"/>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888" name="Shape 888"/>
          <p:cNvSpPr txBox="1"/>
          <p:nvPr/>
        </p:nvSpPr>
        <p:spPr>
          <a:xfrm>
            <a:off x="644265" y="3842011"/>
            <a:ext cx="603900" cy="2769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200" b="0" i="0" u="none" strike="noStrike" cap="none">
                <a:solidFill>
                  <a:schemeClr val="lt1"/>
                </a:solidFill>
                <a:latin typeface="Century Gothic"/>
                <a:ea typeface="Century Gothic"/>
                <a:cs typeface="Century Gothic"/>
                <a:sym typeface="Century Gothic"/>
              </a:rPr>
              <a:t>2000</a:t>
            </a:r>
          </a:p>
        </p:txBody>
      </p:sp>
      <p:sp>
        <p:nvSpPr>
          <p:cNvPr id="889" name="Shape 889"/>
          <p:cNvSpPr txBox="1"/>
          <p:nvPr/>
        </p:nvSpPr>
        <p:spPr>
          <a:xfrm>
            <a:off x="1661216" y="3842011"/>
            <a:ext cx="603900" cy="2769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200" b="0" i="0" u="none" strike="noStrike" cap="none">
                <a:solidFill>
                  <a:schemeClr val="lt1"/>
                </a:solidFill>
                <a:latin typeface="Century Gothic"/>
                <a:ea typeface="Century Gothic"/>
                <a:cs typeface="Century Gothic"/>
                <a:sym typeface="Century Gothic"/>
              </a:rPr>
              <a:t>2001</a:t>
            </a:r>
          </a:p>
        </p:txBody>
      </p:sp>
      <p:sp>
        <p:nvSpPr>
          <p:cNvPr id="890" name="Shape 890"/>
          <p:cNvSpPr txBox="1"/>
          <p:nvPr/>
        </p:nvSpPr>
        <p:spPr>
          <a:xfrm>
            <a:off x="2630351" y="3842011"/>
            <a:ext cx="603900" cy="2769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200" b="0" i="0" u="none" strike="noStrike" cap="none">
                <a:solidFill>
                  <a:schemeClr val="lt1"/>
                </a:solidFill>
                <a:latin typeface="Century Gothic"/>
                <a:ea typeface="Century Gothic"/>
                <a:cs typeface="Century Gothic"/>
                <a:sym typeface="Century Gothic"/>
              </a:rPr>
              <a:t>2006</a:t>
            </a:r>
          </a:p>
        </p:txBody>
      </p:sp>
      <p:sp>
        <p:nvSpPr>
          <p:cNvPr id="891" name="Shape 891"/>
          <p:cNvSpPr txBox="1"/>
          <p:nvPr/>
        </p:nvSpPr>
        <p:spPr>
          <a:xfrm>
            <a:off x="3659666" y="3842011"/>
            <a:ext cx="603900" cy="2769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200" b="0" i="0" u="none" strike="noStrike" cap="none">
                <a:solidFill>
                  <a:schemeClr val="lt1"/>
                </a:solidFill>
                <a:latin typeface="Century Gothic"/>
                <a:ea typeface="Century Gothic"/>
                <a:cs typeface="Century Gothic"/>
                <a:sym typeface="Century Gothic"/>
              </a:rPr>
              <a:t>2009</a:t>
            </a:r>
          </a:p>
        </p:txBody>
      </p:sp>
      <p:sp>
        <p:nvSpPr>
          <p:cNvPr id="892" name="Shape 892"/>
          <p:cNvSpPr txBox="1"/>
          <p:nvPr/>
        </p:nvSpPr>
        <p:spPr>
          <a:xfrm>
            <a:off x="4635722" y="3842011"/>
            <a:ext cx="603900" cy="2769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200" b="0" i="0" u="none" strike="noStrike" cap="none">
                <a:solidFill>
                  <a:schemeClr val="lt1"/>
                </a:solidFill>
                <a:latin typeface="Century Gothic"/>
                <a:ea typeface="Century Gothic"/>
                <a:cs typeface="Century Gothic"/>
                <a:sym typeface="Century Gothic"/>
              </a:rPr>
              <a:t>2010</a:t>
            </a:r>
          </a:p>
        </p:txBody>
      </p:sp>
      <p:sp>
        <p:nvSpPr>
          <p:cNvPr id="893" name="Shape 893"/>
          <p:cNvSpPr txBox="1"/>
          <p:nvPr/>
        </p:nvSpPr>
        <p:spPr>
          <a:xfrm>
            <a:off x="5642716" y="3842011"/>
            <a:ext cx="603900" cy="2769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200" b="0" i="0" u="none" strike="noStrike" cap="none">
                <a:solidFill>
                  <a:schemeClr val="lt1"/>
                </a:solidFill>
                <a:latin typeface="Century Gothic"/>
                <a:ea typeface="Century Gothic"/>
                <a:cs typeface="Century Gothic"/>
                <a:sym typeface="Century Gothic"/>
              </a:rPr>
              <a:t>2011</a:t>
            </a:r>
          </a:p>
        </p:txBody>
      </p:sp>
      <p:sp>
        <p:nvSpPr>
          <p:cNvPr id="894" name="Shape 894"/>
          <p:cNvSpPr/>
          <p:nvPr/>
        </p:nvSpPr>
        <p:spPr>
          <a:xfrm>
            <a:off x="554002" y="2873045"/>
            <a:ext cx="779100" cy="779100"/>
          </a:xfrm>
          <a:prstGeom prst="ellipse">
            <a:avLst/>
          </a:prstGeom>
          <a:solidFill>
            <a:srgbClr val="FBB03B"/>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895" name="Shape 895"/>
          <p:cNvSpPr txBox="1"/>
          <p:nvPr/>
        </p:nvSpPr>
        <p:spPr>
          <a:xfrm>
            <a:off x="523173" y="2980697"/>
            <a:ext cx="800414" cy="5541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zh-CN" altLang="en-US" sz="1000" b="0" i="0" u="none" strike="noStrike" cap="none" smtClean="0">
                <a:solidFill>
                  <a:schemeClr val="lt1"/>
                </a:solidFill>
                <a:latin typeface="Century Gothic"/>
                <a:ea typeface="Century Gothic"/>
                <a:cs typeface="Century Gothic"/>
                <a:sym typeface="Century Gothic"/>
              </a:rPr>
              <a:t>非虚拟化硬件</a:t>
            </a:r>
            <a:endParaRPr lang="en-US" sz="1000" b="0" i="0" u="none" strike="noStrike" cap="none" dirty="0">
              <a:solidFill>
                <a:schemeClr val="lt1"/>
              </a:solidFill>
              <a:latin typeface="Century Gothic"/>
              <a:ea typeface="Century Gothic"/>
              <a:cs typeface="Century Gothic"/>
              <a:sym typeface="Century Gothic"/>
            </a:endParaRPr>
          </a:p>
        </p:txBody>
      </p:sp>
      <p:sp>
        <p:nvSpPr>
          <p:cNvPr id="896" name="Shape 896"/>
          <p:cNvSpPr txBox="1"/>
          <p:nvPr/>
        </p:nvSpPr>
        <p:spPr>
          <a:xfrm>
            <a:off x="6625516" y="3842011"/>
            <a:ext cx="603900" cy="2769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200" b="0" i="0" u="none" strike="noStrike" cap="none">
                <a:solidFill>
                  <a:schemeClr val="lt1"/>
                </a:solidFill>
                <a:latin typeface="Century Gothic"/>
                <a:ea typeface="Century Gothic"/>
                <a:cs typeface="Century Gothic"/>
                <a:sym typeface="Century Gothic"/>
              </a:rPr>
              <a:t>2013</a:t>
            </a:r>
          </a:p>
        </p:txBody>
      </p:sp>
      <p:pic>
        <p:nvPicPr>
          <p:cNvPr id="897" name="Shape 897" descr="cloud foundry logo.jpg"/>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5453479" y="4330689"/>
            <a:ext cx="995700" cy="195000"/>
          </a:xfrm>
          <a:prstGeom prst="rect">
            <a:avLst/>
          </a:prstGeom>
          <a:noFill/>
          <a:ln>
            <a:noFill/>
          </a:ln>
        </p:spPr>
      </p:pic>
      <p:pic>
        <p:nvPicPr>
          <p:cNvPr id="898" name="Shape 898"/>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1057992" y="727177"/>
            <a:ext cx="2348100" cy="2094900"/>
          </a:xfrm>
          <a:prstGeom prst="rect">
            <a:avLst/>
          </a:prstGeom>
          <a:noFill/>
          <a:ln>
            <a:noFill/>
          </a:ln>
        </p:spPr>
      </p:pic>
      <p:pic>
        <p:nvPicPr>
          <p:cNvPr id="899" name="Shape 899"/>
          <p:cNvPicPr preferRelativeResize="0"/>
          <p:nvPr/>
        </p:nvPicPr>
        <p:blipFill rotWithShape="1">
          <a:blip r:embed="rId5" cstate="email">
            <a:alphaModFix/>
            <a:extLst>
              <a:ext uri="{28A0092B-C50C-407E-A947-70E740481C1C}">
                <a14:useLocalDpi xmlns:a14="http://schemas.microsoft.com/office/drawing/2010/main"/>
              </a:ext>
            </a:extLst>
          </a:blip>
          <a:srcRect/>
          <a:stretch/>
        </p:blipFill>
        <p:spPr>
          <a:xfrm>
            <a:off x="6557810" y="4093945"/>
            <a:ext cx="719700" cy="642300"/>
          </a:xfrm>
          <a:prstGeom prst="rect">
            <a:avLst/>
          </a:prstGeom>
          <a:noFill/>
          <a:ln>
            <a:noFill/>
          </a:ln>
        </p:spPr>
      </p:pic>
      <p:sp>
        <p:nvSpPr>
          <p:cNvPr id="900" name="Shape 900"/>
          <p:cNvSpPr txBox="1"/>
          <p:nvPr/>
        </p:nvSpPr>
        <p:spPr>
          <a:xfrm>
            <a:off x="1525761" y="3106022"/>
            <a:ext cx="783900" cy="4002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zh-CN" altLang="en-US" sz="1000" b="0" i="0" u="none" strike="noStrike" cap="none" dirty="0" smtClean="0">
                <a:solidFill>
                  <a:schemeClr val="lt1"/>
                </a:solidFill>
                <a:latin typeface="Century Gothic"/>
                <a:ea typeface="Century Gothic"/>
                <a:cs typeface="Century Gothic"/>
                <a:sym typeface="Century Gothic"/>
              </a:rPr>
              <a:t>虚拟化</a:t>
            </a:r>
            <a:endParaRPr lang="en-US" sz="1000" b="0" i="0" u="none" strike="noStrike" cap="none" dirty="0">
              <a:solidFill>
                <a:schemeClr val="lt1"/>
              </a:solidFill>
              <a:latin typeface="Century Gothic"/>
              <a:ea typeface="Century Gothic"/>
              <a:cs typeface="Century Gothic"/>
              <a:sym typeface="Century Gothic"/>
            </a:endParaRPr>
          </a:p>
        </p:txBody>
      </p:sp>
      <p:pic>
        <p:nvPicPr>
          <p:cNvPr id="901" name="Shape 901"/>
          <p:cNvPicPr preferRelativeResize="0"/>
          <p:nvPr/>
        </p:nvPicPr>
        <p:blipFill rotWithShape="1">
          <a:blip r:embed="rId6" cstate="email">
            <a:alphaModFix/>
            <a:extLst>
              <a:ext uri="{28A0092B-C50C-407E-A947-70E740481C1C}">
                <a14:useLocalDpi xmlns:a14="http://schemas.microsoft.com/office/drawing/2010/main"/>
              </a:ext>
            </a:extLst>
          </a:blip>
          <a:srcRect/>
          <a:stretch/>
        </p:blipFill>
        <p:spPr>
          <a:xfrm>
            <a:off x="3350539" y="4160785"/>
            <a:ext cx="1200900" cy="507000"/>
          </a:xfrm>
          <a:prstGeom prst="rect">
            <a:avLst/>
          </a:prstGeom>
          <a:noFill/>
          <a:ln>
            <a:noFill/>
          </a:ln>
        </p:spPr>
      </p:pic>
      <p:pic>
        <p:nvPicPr>
          <p:cNvPr id="902" name="Shape 902"/>
          <p:cNvPicPr preferRelativeResize="0"/>
          <p:nvPr/>
        </p:nvPicPr>
        <p:blipFill rotWithShape="1">
          <a:blip r:embed="rId7" cstate="email">
            <a:alphaModFix/>
            <a:extLst>
              <a:ext uri="{28A0092B-C50C-407E-A947-70E740481C1C}">
                <a14:useLocalDpi xmlns:a14="http://schemas.microsoft.com/office/drawing/2010/main"/>
              </a:ext>
            </a:extLst>
          </a:blip>
          <a:srcRect/>
          <a:stretch/>
        </p:blipFill>
        <p:spPr>
          <a:xfrm>
            <a:off x="1403686" y="4287030"/>
            <a:ext cx="1082700" cy="252000"/>
          </a:xfrm>
          <a:prstGeom prst="rect">
            <a:avLst/>
          </a:prstGeom>
          <a:noFill/>
          <a:ln>
            <a:noFill/>
          </a:ln>
        </p:spPr>
      </p:pic>
      <p:pic>
        <p:nvPicPr>
          <p:cNvPr id="903" name="Shape 903"/>
          <p:cNvPicPr preferRelativeResize="0"/>
          <p:nvPr/>
        </p:nvPicPr>
        <p:blipFill rotWithShape="1">
          <a:blip r:embed="rId8" cstate="email">
            <a:alphaModFix/>
            <a:extLst>
              <a:ext uri="{28A0092B-C50C-407E-A947-70E740481C1C}">
                <a14:useLocalDpi xmlns:a14="http://schemas.microsoft.com/office/drawing/2010/main"/>
              </a:ext>
            </a:extLst>
          </a:blip>
          <a:srcRect/>
          <a:stretch/>
        </p:blipFill>
        <p:spPr>
          <a:xfrm>
            <a:off x="459923" y="4217353"/>
            <a:ext cx="955200" cy="413400"/>
          </a:xfrm>
          <a:prstGeom prst="rect">
            <a:avLst/>
          </a:prstGeom>
          <a:noFill/>
          <a:ln>
            <a:noFill/>
          </a:ln>
        </p:spPr>
      </p:pic>
      <p:sp>
        <p:nvSpPr>
          <p:cNvPr id="904" name="Shape 904"/>
          <p:cNvSpPr txBox="1"/>
          <p:nvPr/>
        </p:nvSpPr>
        <p:spPr>
          <a:xfrm>
            <a:off x="2693392" y="3149972"/>
            <a:ext cx="453900" cy="2463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000" b="0" i="0" u="none" strike="noStrike" cap="none">
                <a:solidFill>
                  <a:schemeClr val="lt1"/>
                </a:solidFill>
                <a:latin typeface="Century Gothic"/>
                <a:ea typeface="Century Gothic"/>
                <a:cs typeface="Century Gothic"/>
                <a:sym typeface="Century Gothic"/>
              </a:rPr>
              <a:t>IaaS</a:t>
            </a:r>
          </a:p>
        </p:txBody>
      </p:sp>
      <p:sp>
        <p:nvSpPr>
          <p:cNvPr id="905" name="Shape 905"/>
          <p:cNvSpPr txBox="1">
            <a:spLocks noGrp="1"/>
          </p:cNvSpPr>
          <p:nvPr>
            <p:ph type="sldNum" idx="12"/>
          </p:nvPr>
        </p:nvSpPr>
        <p:spPr>
          <a:xfrm>
            <a:off x="8556784" y="4749851"/>
            <a:ext cx="548700" cy="393600"/>
          </a:xfrm>
          <a:prstGeom prst="rect">
            <a:avLst/>
          </a:prstGeom>
        </p:spPr>
        <p:txBody>
          <a:bodyPr wrap="square" lIns="91425" tIns="91425" rIns="91425" bIns="91425" anchor="ctr" anchorCtr="0">
            <a:noAutofit/>
          </a:bodyPr>
          <a:lstStyle/>
          <a:p>
            <a:pPr lvl="0" rtl="0">
              <a:spcBef>
                <a:spcPts val="0"/>
              </a:spcBef>
              <a:buNone/>
            </a:pPr>
            <a:fld id="{00000000-1234-1234-1234-123412341234}" type="slidenum">
              <a:rPr lang="en-US"/>
              <a:t>44</a:t>
            </a:fld>
            <a:endParaRPr lang="en-US"/>
          </a:p>
        </p:txBody>
      </p:sp>
      <p:pic>
        <p:nvPicPr>
          <p:cNvPr id="906" name="Shape 906"/>
          <p:cNvPicPr preferRelativeResize="0"/>
          <p:nvPr/>
        </p:nvPicPr>
        <p:blipFill rotWithShape="1">
          <a:blip r:embed="rId9" cstate="email">
            <a:alphaModFix/>
            <a:extLst>
              <a:ext uri="{28A0092B-C50C-407E-A947-70E740481C1C}">
                <a14:useLocalDpi xmlns:a14="http://schemas.microsoft.com/office/drawing/2010/main"/>
              </a:ext>
            </a:extLst>
          </a:blip>
          <a:srcRect/>
          <a:stretch/>
        </p:blipFill>
        <p:spPr>
          <a:xfrm>
            <a:off x="4558475" y="4191573"/>
            <a:ext cx="779100" cy="442508"/>
          </a:xfrm>
          <a:prstGeom prst="rect">
            <a:avLst/>
          </a:prstGeom>
          <a:noFill/>
          <a:ln>
            <a:noFill/>
          </a:ln>
        </p:spPr>
      </p:pic>
      <p:pic>
        <p:nvPicPr>
          <p:cNvPr id="907" name="Shape 907" descr="logo_AWS.png"/>
          <p:cNvPicPr preferRelativeResize="0"/>
          <p:nvPr/>
        </p:nvPicPr>
        <p:blipFill>
          <a:blip r:embed="rId10" cstate="email">
            <a:alphaModFix/>
            <a:extLst>
              <a:ext uri="{28A0092B-C50C-407E-A947-70E740481C1C}">
                <a14:useLocalDpi xmlns:a14="http://schemas.microsoft.com/office/drawing/2010/main"/>
              </a:ext>
            </a:extLst>
          </a:blip>
          <a:stretch>
            <a:fillRect/>
          </a:stretch>
        </p:blipFill>
        <p:spPr>
          <a:xfrm>
            <a:off x="2513250" y="4191725"/>
            <a:ext cx="825000" cy="506000"/>
          </a:xfrm>
          <a:prstGeom prst="rect">
            <a:avLst/>
          </a:prstGeom>
          <a:noFill/>
          <a:ln>
            <a:noFill/>
          </a:ln>
        </p:spPr>
      </p:pic>
    </p:spTree>
    <p:extLst>
      <p:ext uri="{BB962C8B-B14F-4D97-AF65-F5344CB8AC3E}">
        <p14:creationId xmlns:p14="http://schemas.microsoft.com/office/powerpoint/2010/main" val="19073266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911"/>
        <p:cNvGrpSpPr/>
        <p:nvPr/>
      </p:nvGrpSpPr>
      <p:grpSpPr>
        <a:xfrm>
          <a:off x="0" y="0"/>
          <a:ext cx="0" cy="0"/>
          <a:chOff x="0" y="0"/>
          <a:chExt cx="0" cy="0"/>
        </a:xfrm>
      </p:grpSpPr>
      <p:cxnSp>
        <p:nvCxnSpPr>
          <p:cNvPr id="912" name="Shape 912"/>
          <p:cNvCxnSpPr/>
          <p:nvPr/>
        </p:nvCxnSpPr>
        <p:spPr>
          <a:xfrm>
            <a:off x="6899885" y="3448693"/>
            <a:ext cx="0" cy="690600"/>
          </a:xfrm>
          <a:prstGeom prst="straightConnector1">
            <a:avLst/>
          </a:prstGeom>
          <a:noFill/>
          <a:ln w="25400" cap="flat" cmpd="sng">
            <a:solidFill>
              <a:srgbClr val="C2645A"/>
            </a:solidFill>
            <a:prstDash val="solid"/>
            <a:round/>
            <a:headEnd type="none" w="med" len="med"/>
            <a:tailEnd type="none" w="med" len="med"/>
          </a:ln>
        </p:spPr>
      </p:cxnSp>
      <p:sp>
        <p:nvSpPr>
          <p:cNvPr id="913" name="Shape 913"/>
          <p:cNvSpPr/>
          <p:nvPr/>
        </p:nvSpPr>
        <p:spPr>
          <a:xfrm>
            <a:off x="6509342" y="2873045"/>
            <a:ext cx="779100" cy="779100"/>
          </a:xfrm>
          <a:prstGeom prst="ellipse">
            <a:avLst/>
          </a:prstGeom>
          <a:solidFill>
            <a:srgbClr val="C2645A"/>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914" name="Shape 914"/>
          <p:cNvSpPr txBox="1"/>
          <p:nvPr/>
        </p:nvSpPr>
        <p:spPr>
          <a:xfrm>
            <a:off x="6462136" y="3122732"/>
            <a:ext cx="857700" cy="2463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zh-CN" altLang="en-US" sz="1000" b="0" i="0" u="none" strike="noStrike" cap="none" dirty="0" smtClean="0">
                <a:solidFill>
                  <a:schemeClr val="lt1"/>
                </a:solidFill>
                <a:latin typeface="Century Gothic"/>
                <a:ea typeface="Century Gothic"/>
                <a:cs typeface="Century Gothic"/>
                <a:sym typeface="Century Gothic"/>
              </a:rPr>
              <a:t>容器</a:t>
            </a:r>
            <a:endParaRPr lang="en-US" sz="1000" b="0" i="0" u="none" strike="noStrike" cap="none" dirty="0">
              <a:solidFill>
                <a:schemeClr val="lt1"/>
              </a:solidFill>
              <a:latin typeface="Century Gothic"/>
              <a:ea typeface="Century Gothic"/>
              <a:cs typeface="Century Gothic"/>
              <a:sym typeface="Century Gothic"/>
            </a:endParaRPr>
          </a:p>
        </p:txBody>
      </p:sp>
      <p:cxnSp>
        <p:nvCxnSpPr>
          <p:cNvPr id="915" name="Shape 915"/>
          <p:cNvCxnSpPr/>
          <p:nvPr/>
        </p:nvCxnSpPr>
        <p:spPr>
          <a:xfrm>
            <a:off x="7908874" y="3495007"/>
            <a:ext cx="0" cy="480900"/>
          </a:xfrm>
          <a:prstGeom prst="straightConnector1">
            <a:avLst/>
          </a:prstGeom>
          <a:noFill/>
          <a:ln w="25400" cap="flat" cmpd="sng">
            <a:solidFill>
              <a:srgbClr val="EA933E"/>
            </a:solidFill>
            <a:prstDash val="solid"/>
            <a:round/>
            <a:headEnd type="none" w="med" len="med"/>
            <a:tailEnd type="none" w="med" len="med"/>
          </a:ln>
        </p:spPr>
      </p:cxnSp>
      <p:sp>
        <p:nvSpPr>
          <p:cNvPr id="916" name="Shape 916"/>
          <p:cNvSpPr/>
          <p:nvPr/>
        </p:nvSpPr>
        <p:spPr>
          <a:xfrm>
            <a:off x="7500938" y="2863559"/>
            <a:ext cx="779100" cy="779100"/>
          </a:xfrm>
          <a:prstGeom prst="ellipse">
            <a:avLst/>
          </a:prstGeom>
          <a:solidFill>
            <a:srgbClr val="EA933E"/>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917" name="Shape 917"/>
          <p:cNvSpPr txBox="1"/>
          <p:nvPr/>
        </p:nvSpPr>
        <p:spPr>
          <a:xfrm>
            <a:off x="7569511" y="3023504"/>
            <a:ext cx="626100" cy="4002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zh-CN" altLang="en-US" sz="1000" b="0" i="0" u="none" strike="noStrike" cap="none" dirty="0" smtClean="0">
                <a:solidFill>
                  <a:schemeClr val="lt1"/>
                </a:solidFill>
                <a:latin typeface="Century Gothic"/>
                <a:ea typeface="Century Gothic"/>
                <a:cs typeface="Century Gothic"/>
                <a:sym typeface="Century Gothic"/>
              </a:rPr>
              <a:t>云原生</a:t>
            </a:r>
            <a:endParaRPr lang="en-US" sz="1000" b="0" i="0" u="none" strike="noStrike" cap="none" dirty="0">
              <a:solidFill>
                <a:schemeClr val="lt1"/>
              </a:solidFill>
              <a:latin typeface="Century Gothic"/>
              <a:ea typeface="Century Gothic"/>
              <a:cs typeface="Century Gothic"/>
              <a:sym typeface="Century Gothic"/>
            </a:endParaRPr>
          </a:p>
        </p:txBody>
      </p:sp>
      <p:sp>
        <p:nvSpPr>
          <p:cNvPr id="918" name="Shape 918"/>
          <p:cNvSpPr txBox="1">
            <a:spLocks noGrp="1"/>
          </p:cNvSpPr>
          <p:nvPr>
            <p:ph type="title"/>
          </p:nvPr>
        </p:nvSpPr>
        <p:spPr>
          <a:xfrm>
            <a:off x="164468" y="96346"/>
            <a:ext cx="8755500" cy="674400"/>
          </a:xfrm>
          <a:prstGeom prst="rect">
            <a:avLst/>
          </a:prstGeom>
          <a:noFill/>
          <a:ln>
            <a:noFill/>
          </a:ln>
        </p:spPr>
        <p:txBody>
          <a:bodyPr wrap="square" lIns="121900" tIns="121900" rIns="121900" bIns="121900" anchor="ctr" anchorCtr="0">
            <a:noAutofit/>
          </a:bodyPr>
          <a:lstStyle/>
          <a:p>
            <a:pPr marL="0" marR="0" lvl="0" indent="0" algn="l" rtl="0">
              <a:lnSpc>
                <a:spcPct val="100000"/>
              </a:lnSpc>
              <a:spcBef>
                <a:spcPts val="0"/>
              </a:spcBef>
              <a:spcAft>
                <a:spcPts val="0"/>
              </a:spcAft>
              <a:buClr>
                <a:srgbClr val="FFFFFF"/>
              </a:buClr>
              <a:buSzPct val="25000"/>
              <a:buFont typeface="Helvetica Neue"/>
              <a:buNone/>
            </a:pPr>
            <a:r>
              <a:rPr lang="zh-CN" altLang="en-US" b="0" i="0" u="none" strike="noStrike" cap="none" dirty="0" smtClean="0">
                <a:solidFill>
                  <a:srgbClr val="FFFFFF"/>
                </a:solidFill>
                <a:latin typeface="Century Gothic"/>
                <a:ea typeface="Century Gothic"/>
                <a:cs typeface="Century Gothic"/>
                <a:sym typeface="Century Gothic"/>
              </a:rPr>
              <a:t>云原生</a:t>
            </a:r>
            <a:r>
              <a:rPr lang="en-US" b="0" i="0" u="none" strike="noStrike" cap="none" dirty="0" smtClean="0">
                <a:solidFill>
                  <a:srgbClr val="FFFFFF"/>
                </a:solidFill>
                <a:latin typeface="Century Gothic"/>
                <a:ea typeface="Century Gothic"/>
                <a:cs typeface="Century Gothic"/>
                <a:sym typeface="Century Gothic"/>
              </a:rPr>
              <a:t>: </a:t>
            </a:r>
            <a:r>
              <a:rPr lang="en-US" b="0" i="0" u="none" strike="noStrike" cap="none" dirty="0">
                <a:solidFill>
                  <a:srgbClr val="FFFFFF"/>
                </a:solidFill>
                <a:latin typeface="Century Gothic"/>
                <a:ea typeface="Century Gothic"/>
                <a:cs typeface="Century Gothic"/>
                <a:sym typeface="Century Gothic"/>
              </a:rPr>
              <a:t>CNCF (2015)</a:t>
            </a:r>
          </a:p>
        </p:txBody>
      </p:sp>
      <p:sp>
        <p:nvSpPr>
          <p:cNvPr id="919" name="Shape 919"/>
          <p:cNvSpPr txBox="1">
            <a:spLocks noGrp="1"/>
          </p:cNvSpPr>
          <p:nvPr>
            <p:ph type="sldNum" idx="12"/>
          </p:nvPr>
        </p:nvSpPr>
        <p:spPr>
          <a:xfrm>
            <a:off x="8556784" y="6333134"/>
            <a:ext cx="548700" cy="525000"/>
          </a:xfrm>
          <a:prstGeom prst="rect">
            <a:avLst/>
          </a:prstGeom>
          <a:noFill/>
          <a:ln>
            <a:noFill/>
          </a:ln>
        </p:spPr>
        <p:txBody>
          <a:bodyPr wrap="square" lIns="121900" tIns="60925" rIns="121900" bIns="60925" anchor="ctr" anchorCtr="0">
            <a:noAutofit/>
          </a:bodyPr>
          <a:lstStyle/>
          <a:p>
            <a:pPr lvl="0" rtl="0">
              <a:spcBef>
                <a:spcPts val="0"/>
              </a:spcBef>
              <a:buNone/>
            </a:pPr>
            <a:fld id="{00000000-1234-1234-1234-123412341234}" type="slidenum">
              <a:rPr lang="en-US"/>
              <a:t>45</a:t>
            </a:fld>
            <a:endParaRPr lang="en-US"/>
          </a:p>
        </p:txBody>
      </p:sp>
      <p:sp>
        <p:nvSpPr>
          <p:cNvPr id="920" name="Shape 920"/>
          <p:cNvSpPr txBox="1">
            <a:spLocks noGrp="1"/>
          </p:cNvSpPr>
          <p:nvPr>
            <p:ph type="body" idx="1"/>
          </p:nvPr>
        </p:nvSpPr>
        <p:spPr>
          <a:xfrm>
            <a:off x="4132875" y="974225"/>
            <a:ext cx="4787400" cy="1647300"/>
          </a:xfrm>
          <a:prstGeom prst="rect">
            <a:avLst/>
          </a:prstGeom>
          <a:noFill/>
          <a:ln>
            <a:noFill/>
          </a:ln>
        </p:spPr>
        <p:txBody>
          <a:bodyPr wrap="square" lIns="121900" tIns="121900" rIns="121900" bIns="121900" anchor="t" anchorCtr="0">
            <a:noAutofit/>
          </a:bodyPr>
          <a:lstStyle/>
          <a:p>
            <a:pPr marL="118110" indent="-118110" defTabSz="342900">
              <a:lnSpc>
                <a:spcPct val="120000"/>
              </a:lnSpc>
              <a:spcBef>
                <a:spcPts val="300"/>
              </a:spcBef>
              <a:buFont typeface="Wingdings" panose="05000000000000000000" pitchFamily="2" charset="2"/>
              <a:buChar char="§"/>
            </a:pPr>
            <a:r>
              <a:rPr lang="zh-CN" altLang="en-US" sz="1500" dirty="0">
                <a:sym typeface="Century Gothic" charset="0"/>
              </a:rPr>
              <a:t>云原生计算通过开源</a:t>
            </a:r>
            <a:r>
              <a:rPr lang="zh-CN" altLang="en-US" sz="1500" dirty="0" smtClean="0">
                <a:sym typeface="Century Gothic" charset="0"/>
              </a:rPr>
              <a:t>软件统筹来</a:t>
            </a:r>
            <a:r>
              <a:rPr lang="zh-CN" altLang="en-US" sz="1500" dirty="0">
                <a:sym typeface="Century Gothic" charset="0"/>
              </a:rPr>
              <a:t>实现：</a:t>
            </a:r>
            <a:endParaRPr lang="en-US" altLang="zh-CN" sz="1500" dirty="0">
              <a:sym typeface="Century Gothic" charset="0"/>
            </a:endParaRPr>
          </a:p>
          <a:p>
            <a:pPr marL="284162" lvl="1" indent="-169862" defTabSz="342900">
              <a:spcBef>
                <a:spcPts val="300"/>
              </a:spcBef>
              <a:buSzPct val="65517"/>
              <a:buFont typeface="Arial"/>
              <a:buChar char="–"/>
            </a:pPr>
            <a:r>
              <a:rPr lang="zh-CN" altLang="en-US" sz="1500" dirty="0">
                <a:sym typeface="Century Gothic" charset="0"/>
              </a:rPr>
              <a:t>细分应用程序为微服务，</a:t>
            </a:r>
          </a:p>
          <a:p>
            <a:pPr marL="284162" lvl="1" indent="-169862" defTabSz="342900">
              <a:spcBef>
                <a:spcPts val="300"/>
              </a:spcBef>
              <a:buSzPct val="65517"/>
              <a:buFont typeface="Arial"/>
              <a:buChar char="–"/>
            </a:pPr>
            <a:r>
              <a:rPr lang="zh-CN" altLang="en-US" sz="1500" dirty="0">
                <a:sym typeface="Century Gothic" charset="0"/>
              </a:rPr>
              <a:t>将每个部分包装到自己的容器</a:t>
            </a:r>
            <a:r>
              <a:rPr lang="en-US" altLang="x-none" sz="1500" dirty="0">
                <a:sym typeface="Century Gothic" charset="0"/>
              </a:rPr>
              <a:t>中</a:t>
            </a:r>
          </a:p>
          <a:p>
            <a:pPr marL="284162" lvl="1" indent="-169862" defTabSz="342900">
              <a:spcBef>
                <a:spcPts val="300"/>
              </a:spcBef>
              <a:buSzPct val="65517"/>
              <a:buFont typeface="Arial"/>
              <a:buChar char="–"/>
            </a:pPr>
            <a:r>
              <a:rPr lang="zh-CN" altLang="en-US" sz="1500" dirty="0">
                <a:sym typeface="Century Gothic" charset="0"/>
              </a:rPr>
              <a:t>并动态编排这些容器以优化资源利用率</a:t>
            </a:r>
            <a:endParaRPr lang="zh-CN" altLang="en-US" sz="1500" dirty="0">
              <a:sym typeface="Arial" panose="020B0604020202020204" pitchFamily="34" charset="0"/>
            </a:endParaRPr>
          </a:p>
        </p:txBody>
      </p:sp>
      <p:cxnSp>
        <p:nvCxnSpPr>
          <p:cNvPr id="921" name="Shape 921"/>
          <p:cNvCxnSpPr/>
          <p:nvPr/>
        </p:nvCxnSpPr>
        <p:spPr>
          <a:xfrm>
            <a:off x="944545" y="3448693"/>
            <a:ext cx="0" cy="690600"/>
          </a:xfrm>
          <a:prstGeom prst="straightConnector1">
            <a:avLst/>
          </a:prstGeom>
          <a:noFill/>
          <a:ln w="25400" cap="flat" cmpd="sng">
            <a:solidFill>
              <a:srgbClr val="FBB03B"/>
            </a:solidFill>
            <a:prstDash val="solid"/>
            <a:round/>
            <a:headEnd type="none" w="med" len="med"/>
            <a:tailEnd type="none" w="med" len="med"/>
          </a:ln>
        </p:spPr>
      </p:cxnSp>
      <p:cxnSp>
        <p:nvCxnSpPr>
          <p:cNvPr id="922" name="Shape 922"/>
          <p:cNvCxnSpPr/>
          <p:nvPr/>
        </p:nvCxnSpPr>
        <p:spPr>
          <a:xfrm>
            <a:off x="4944173" y="3448693"/>
            <a:ext cx="0" cy="690600"/>
          </a:xfrm>
          <a:prstGeom prst="straightConnector1">
            <a:avLst/>
          </a:prstGeom>
          <a:noFill/>
          <a:ln w="25400" cap="flat" cmpd="sng">
            <a:solidFill>
              <a:srgbClr val="000090"/>
            </a:solidFill>
            <a:prstDash val="solid"/>
            <a:round/>
            <a:headEnd type="none" w="med" len="med"/>
            <a:tailEnd type="none" w="med" len="med"/>
          </a:ln>
        </p:spPr>
      </p:cxnSp>
      <p:sp>
        <p:nvSpPr>
          <p:cNvPr id="923" name="Shape 923"/>
          <p:cNvSpPr/>
          <p:nvPr/>
        </p:nvSpPr>
        <p:spPr>
          <a:xfrm>
            <a:off x="4553630" y="2873045"/>
            <a:ext cx="779100" cy="779100"/>
          </a:xfrm>
          <a:prstGeom prst="ellipse">
            <a:avLst/>
          </a:prstGeom>
          <a:solidFill>
            <a:srgbClr val="000090"/>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924" name="Shape 924"/>
          <p:cNvSpPr txBox="1"/>
          <p:nvPr/>
        </p:nvSpPr>
        <p:spPr>
          <a:xfrm>
            <a:off x="4609865" y="2980697"/>
            <a:ext cx="651000" cy="5541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zh-CN" altLang="en-US" sz="1000" b="0" i="0" u="none" strike="noStrike" cap="none" dirty="0" smtClean="0">
                <a:solidFill>
                  <a:schemeClr val="lt1"/>
                </a:solidFill>
                <a:latin typeface="Century Gothic"/>
                <a:ea typeface="Century Gothic"/>
                <a:cs typeface="Century Gothic"/>
                <a:sym typeface="Century Gothic"/>
              </a:rPr>
              <a:t>开源的</a:t>
            </a:r>
            <a:r>
              <a:rPr lang="en-US" sz="1000" b="0" i="0" u="none" strike="noStrike" cap="none" dirty="0" smtClean="0">
                <a:solidFill>
                  <a:schemeClr val="lt1"/>
                </a:solidFill>
                <a:latin typeface="Century Gothic"/>
                <a:ea typeface="Century Gothic"/>
                <a:cs typeface="Century Gothic"/>
                <a:sym typeface="Century Gothic"/>
              </a:rPr>
              <a:t>IaaS</a:t>
            </a:r>
            <a:endParaRPr lang="en-US" sz="1000" b="0" i="0" u="none" strike="noStrike" cap="none" dirty="0">
              <a:solidFill>
                <a:schemeClr val="lt1"/>
              </a:solidFill>
              <a:latin typeface="Century Gothic"/>
              <a:ea typeface="Century Gothic"/>
              <a:cs typeface="Century Gothic"/>
              <a:sym typeface="Century Gothic"/>
            </a:endParaRPr>
          </a:p>
        </p:txBody>
      </p:sp>
      <p:cxnSp>
        <p:nvCxnSpPr>
          <p:cNvPr id="925" name="Shape 925"/>
          <p:cNvCxnSpPr/>
          <p:nvPr/>
        </p:nvCxnSpPr>
        <p:spPr>
          <a:xfrm>
            <a:off x="3941541" y="3448693"/>
            <a:ext cx="0" cy="690600"/>
          </a:xfrm>
          <a:prstGeom prst="straightConnector1">
            <a:avLst/>
          </a:prstGeom>
          <a:noFill/>
          <a:ln w="25400" cap="flat" cmpd="sng">
            <a:solidFill>
              <a:srgbClr val="660066"/>
            </a:solidFill>
            <a:prstDash val="solid"/>
            <a:round/>
            <a:headEnd type="none" w="med" len="med"/>
            <a:tailEnd type="none" w="med" len="med"/>
          </a:ln>
        </p:spPr>
      </p:cxnSp>
      <p:sp>
        <p:nvSpPr>
          <p:cNvPr id="926" name="Shape 926"/>
          <p:cNvSpPr/>
          <p:nvPr/>
        </p:nvSpPr>
        <p:spPr>
          <a:xfrm>
            <a:off x="3550998" y="2873045"/>
            <a:ext cx="779100" cy="779100"/>
          </a:xfrm>
          <a:prstGeom prst="ellipse">
            <a:avLst/>
          </a:prstGeom>
          <a:solidFill>
            <a:srgbClr val="660066"/>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927" name="Shape 927"/>
          <p:cNvSpPr txBox="1"/>
          <p:nvPr/>
        </p:nvSpPr>
        <p:spPr>
          <a:xfrm>
            <a:off x="3684048" y="3023504"/>
            <a:ext cx="646050" cy="261072"/>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zh-CN" altLang="en-US" sz="1000" b="0" i="0" u="none" strike="noStrike" cap="none" dirty="0" smtClean="0">
                <a:solidFill>
                  <a:schemeClr val="lt1"/>
                </a:solidFill>
                <a:latin typeface="Century Gothic"/>
                <a:ea typeface="Century Gothic"/>
                <a:cs typeface="Century Gothic"/>
                <a:sym typeface="Century Gothic"/>
              </a:rPr>
              <a:t>平台即服务</a:t>
            </a:r>
            <a:endParaRPr lang="en-US" sz="1000" b="0" i="0" u="none" strike="noStrike" cap="none" dirty="0">
              <a:solidFill>
                <a:schemeClr val="lt1"/>
              </a:solidFill>
              <a:latin typeface="Century Gothic"/>
              <a:ea typeface="Century Gothic"/>
              <a:cs typeface="Century Gothic"/>
              <a:sym typeface="Century Gothic"/>
            </a:endParaRPr>
          </a:p>
        </p:txBody>
      </p:sp>
      <p:cxnSp>
        <p:nvCxnSpPr>
          <p:cNvPr id="928" name="Shape 928"/>
          <p:cNvCxnSpPr/>
          <p:nvPr/>
        </p:nvCxnSpPr>
        <p:spPr>
          <a:xfrm>
            <a:off x="5953162" y="3495007"/>
            <a:ext cx="0" cy="480900"/>
          </a:xfrm>
          <a:prstGeom prst="straightConnector1">
            <a:avLst/>
          </a:prstGeom>
          <a:noFill/>
          <a:ln w="25400" cap="flat" cmpd="sng">
            <a:solidFill>
              <a:srgbClr val="0070C0"/>
            </a:solidFill>
            <a:prstDash val="solid"/>
            <a:round/>
            <a:headEnd type="none" w="med" len="med"/>
            <a:tailEnd type="none" w="med" len="med"/>
          </a:ln>
        </p:spPr>
      </p:cxnSp>
      <p:sp>
        <p:nvSpPr>
          <p:cNvPr id="929" name="Shape 929"/>
          <p:cNvSpPr/>
          <p:nvPr/>
        </p:nvSpPr>
        <p:spPr>
          <a:xfrm rot="5400000">
            <a:off x="8426084" y="3839313"/>
            <a:ext cx="339600" cy="292800"/>
          </a:xfrm>
          <a:prstGeom prst="triangle">
            <a:avLst>
              <a:gd name="adj" fmla="val 50000"/>
            </a:avLst>
          </a:prstGeom>
          <a:solidFill>
            <a:srgbClr val="C0D323"/>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930" name="Shape 930"/>
          <p:cNvSpPr/>
          <p:nvPr/>
        </p:nvSpPr>
        <p:spPr>
          <a:xfrm>
            <a:off x="5545226" y="2863559"/>
            <a:ext cx="779100" cy="779100"/>
          </a:xfrm>
          <a:prstGeom prst="ellipse">
            <a:avLst/>
          </a:prstGeom>
          <a:solidFill>
            <a:srgbClr val="0070C0"/>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931" name="Shape 931"/>
          <p:cNvSpPr txBox="1"/>
          <p:nvPr/>
        </p:nvSpPr>
        <p:spPr>
          <a:xfrm>
            <a:off x="5601461" y="2973374"/>
            <a:ext cx="651000" cy="5541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zh-CN" altLang="en-US" sz="1000" b="0" i="0" u="none" strike="noStrike" cap="none" dirty="0" smtClean="0">
                <a:solidFill>
                  <a:schemeClr val="lt1"/>
                </a:solidFill>
                <a:latin typeface="Century Gothic"/>
                <a:ea typeface="Century Gothic"/>
                <a:cs typeface="Century Gothic"/>
                <a:sym typeface="Century Gothic"/>
              </a:rPr>
              <a:t>开源的</a:t>
            </a:r>
            <a:r>
              <a:rPr lang="en-US" sz="1000" b="0" i="0" u="none" strike="noStrike" cap="none" dirty="0" smtClean="0">
                <a:solidFill>
                  <a:schemeClr val="lt1"/>
                </a:solidFill>
                <a:latin typeface="Century Gothic"/>
                <a:ea typeface="Century Gothic"/>
                <a:cs typeface="Century Gothic"/>
                <a:sym typeface="Century Gothic"/>
              </a:rPr>
              <a:t>PaaS</a:t>
            </a:r>
            <a:endParaRPr lang="en-US" sz="1000" b="0" i="0" u="none" strike="noStrike" cap="none" dirty="0">
              <a:solidFill>
                <a:schemeClr val="lt1"/>
              </a:solidFill>
              <a:latin typeface="Century Gothic"/>
              <a:ea typeface="Century Gothic"/>
              <a:cs typeface="Century Gothic"/>
              <a:sym typeface="Century Gothic"/>
            </a:endParaRPr>
          </a:p>
        </p:txBody>
      </p:sp>
      <p:cxnSp>
        <p:nvCxnSpPr>
          <p:cNvPr id="932" name="Shape 932"/>
          <p:cNvCxnSpPr/>
          <p:nvPr/>
        </p:nvCxnSpPr>
        <p:spPr>
          <a:xfrm>
            <a:off x="2929258" y="3448693"/>
            <a:ext cx="0" cy="690600"/>
          </a:xfrm>
          <a:prstGeom prst="straightConnector1">
            <a:avLst/>
          </a:prstGeom>
          <a:noFill/>
          <a:ln w="25400" cap="flat" cmpd="sng">
            <a:solidFill>
              <a:srgbClr val="65B8CB"/>
            </a:solidFill>
            <a:prstDash val="solid"/>
            <a:round/>
            <a:headEnd type="none" w="med" len="med"/>
            <a:tailEnd type="none" w="med" len="med"/>
          </a:ln>
        </p:spPr>
      </p:cxnSp>
      <p:sp>
        <p:nvSpPr>
          <p:cNvPr id="933" name="Shape 933"/>
          <p:cNvSpPr/>
          <p:nvPr/>
        </p:nvSpPr>
        <p:spPr>
          <a:xfrm>
            <a:off x="2538715" y="2873045"/>
            <a:ext cx="779100" cy="779100"/>
          </a:xfrm>
          <a:prstGeom prst="ellipse">
            <a:avLst/>
          </a:prstGeom>
          <a:solidFill>
            <a:srgbClr val="65B8CB"/>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cxnSp>
        <p:nvCxnSpPr>
          <p:cNvPr id="934" name="Shape 934"/>
          <p:cNvCxnSpPr/>
          <p:nvPr/>
        </p:nvCxnSpPr>
        <p:spPr>
          <a:xfrm>
            <a:off x="1926626" y="3448693"/>
            <a:ext cx="0" cy="690600"/>
          </a:xfrm>
          <a:prstGeom prst="straightConnector1">
            <a:avLst/>
          </a:prstGeom>
          <a:noFill/>
          <a:ln w="25400" cap="flat" cmpd="sng">
            <a:solidFill>
              <a:srgbClr val="89B449"/>
            </a:solidFill>
            <a:prstDash val="solid"/>
            <a:round/>
            <a:headEnd type="none" w="med" len="med"/>
            <a:tailEnd type="none" w="med" len="med"/>
          </a:ln>
        </p:spPr>
      </p:cxnSp>
      <p:sp>
        <p:nvSpPr>
          <p:cNvPr id="935" name="Shape 935"/>
          <p:cNvSpPr/>
          <p:nvPr/>
        </p:nvSpPr>
        <p:spPr>
          <a:xfrm>
            <a:off x="1536083" y="2873045"/>
            <a:ext cx="779100" cy="779100"/>
          </a:xfrm>
          <a:prstGeom prst="ellipse">
            <a:avLst/>
          </a:prstGeom>
          <a:solidFill>
            <a:srgbClr val="89B449"/>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936" name="Shape 936"/>
          <p:cNvSpPr txBox="1"/>
          <p:nvPr/>
        </p:nvSpPr>
        <p:spPr>
          <a:xfrm>
            <a:off x="1525761" y="3106022"/>
            <a:ext cx="783900" cy="4002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zh-CN" altLang="en-US" sz="1000" b="0" i="0" u="none" strike="noStrike" cap="none" dirty="0" smtClean="0">
                <a:solidFill>
                  <a:schemeClr val="lt1"/>
                </a:solidFill>
                <a:latin typeface="Century Gothic"/>
                <a:ea typeface="Century Gothic"/>
                <a:cs typeface="Century Gothic"/>
                <a:sym typeface="Century Gothic"/>
              </a:rPr>
              <a:t>虚拟化</a:t>
            </a:r>
            <a:endParaRPr lang="en-US" sz="1000" b="0" i="0" u="none" strike="noStrike" cap="none" dirty="0">
              <a:solidFill>
                <a:schemeClr val="lt1"/>
              </a:solidFill>
              <a:latin typeface="Century Gothic"/>
              <a:ea typeface="Century Gothic"/>
              <a:cs typeface="Century Gothic"/>
              <a:sym typeface="Century Gothic"/>
            </a:endParaRPr>
          </a:p>
        </p:txBody>
      </p:sp>
      <p:sp>
        <p:nvSpPr>
          <p:cNvPr id="937" name="Shape 937"/>
          <p:cNvSpPr/>
          <p:nvPr/>
        </p:nvSpPr>
        <p:spPr>
          <a:xfrm>
            <a:off x="448071" y="3816262"/>
            <a:ext cx="1002300" cy="339300"/>
          </a:xfrm>
          <a:prstGeom prst="rect">
            <a:avLst/>
          </a:prstGeom>
          <a:solidFill>
            <a:srgbClr val="FCB131"/>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938" name="Shape 938"/>
          <p:cNvSpPr/>
          <p:nvPr/>
        </p:nvSpPr>
        <p:spPr>
          <a:xfrm>
            <a:off x="1450495" y="3816262"/>
            <a:ext cx="1002300" cy="339300"/>
          </a:xfrm>
          <a:prstGeom prst="rect">
            <a:avLst/>
          </a:prstGeom>
          <a:solidFill>
            <a:srgbClr val="89B449"/>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939" name="Shape 939"/>
          <p:cNvSpPr/>
          <p:nvPr/>
        </p:nvSpPr>
        <p:spPr>
          <a:xfrm>
            <a:off x="2446208" y="3816262"/>
            <a:ext cx="1002300" cy="339300"/>
          </a:xfrm>
          <a:prstGeom prst="rect">
            <a:avLst/>
          </a:prstGeom>
          <a:solidFill>
            <a:srgbClr val="65B8CB"/>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940" name="Shape 940"/>
          <p:cNvSpPr/>
          <p:nvPr/>
        </p:nvSpPr>
        <p:spPr>
          <a:xfrm>
            <a:off x="3448632" y="3816262"/>
            <a:ext cx="1002300" cy="339300"/>
          </a:xfrm>
          <a:prstGeom prst="rect">
            <a:avLst/>
          </a:prstGeom>
          <a:solidFill>
            <a:srgbClr val="6C1869"/>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941" name="Shape 941"/>
          <p:cNvSpPr/>
          <p:nvPr/>
        </p:nvSpPr>
        <p:spPr>
          <a:xfrm>
            <a:off x="4451056" y="3816262"/>
            <a:ext cx="1002300" cy="339300"/>
          </a:xfrm>
          <a:prstGeom prst="rect">
            <a:avLst/>
          </a:prstGeom>
          <a:solidFill>
            <a:srgbClr val="000090"/>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942" name="Shape 942"/>
          <p:cNvSpPr/>
          <p:nvPr/>
        </p:nvSpPr>
        <p:spPr>
          <a:xfrm>
            <a:off x="5453480" y="3816262"/>
            <a:ext cx="1002300" cy="339300"/>
          </a:xfrm>
          <a:prstGeom prst="rect">
            <a:avLst/>
          </a:prstGeom>
          <a:solidFill>
            <a:srgbClr val="0070C0"/>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943" name="Shape 943"/>
          <p:cNvSpPr/>
          <p:nvPr/>
        </p:nvSpPr>
        <p:spPr>
          <a:xfrm>
            <a:off x="6449193" y="3816262"/>
            <a:ext cx="1002300" cy="339300"/>
          </a:xfrm>
          <a:prstGeom prst="rect">
            <a:avLst/>
          </a:prstGeom>
          <a:solidFill>
            <a:srgbClr val="C2645A"/>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944" name="Shape 944"/>
          <p:cNvSpPr/>
          <p:nvPr/>
        </p:nvSpPr>
        <p:spPr>
          <a:xfrm>
            <a:off x="7451617" y="3816262"/>
            <a:ext cx="1002300" cy="339300"/>
          </a:xfrm>
          <a:prstGeom prst="rect">
            <a:avLst/>
          </a:prstGeom>
          <a:solidFill>
            <a:srgbClr val="EA933E"/>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945" name="Shape 945"/>
          <p:cNvSpPr txBox="1"/>
          <p:nvPr/>
        </p:nvSpPr>
        <p:spPr>
          <a:xfrm>
            <a:off x="644265" y="3842011"/>
            <a:ext cx="603900" cy="2769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200" b="0" i="0" u="none" strike="noStrike" cap="none">
                <a:solidFill>
                  <a:schemeClr val="lt1"/>
                </a:solidFill>
                <a:latin typeface="Century Gothic"/>
                <a:ea typeface="Century Gothic"/>
                <a:cs typeface="Century Gothic"/>
                <a:sym typeface="Century Gothic"/>
              </a:rPr>
              <a:t>2000</a:t>
            </a:r>
          </a:p>
        </p:txBody>
      </p:sp>
      <p:sp>
        <p:nvSpPr>
          <p:cNvPr id="946" name="Shape 946"/>
          <p:cNvSpPr txBox="1"/>
          <p:nvPr/>
        </p:nvSpPr>
        <p:spPr>
          <a:xfrm>
            <a:off x="1661216" y="3842011"/>
            <a:ext cx="603900" cy="2769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200" b="0" i="0" u="none" strike="noStrike" cap="none">
                <a:solidFill>
                  <a:schemeClr val="lt1"/>
                </a:solidFill>
                <a:latin typeface="Century Gothic"/>
                <a:ea typeface="Century Gothic"/>
                <a:cs typeface="Century Gothic"/>
                <a:sym typeface="Century Gothic"/>
              </a:rPr>
              <a:t>2001</a:t>
            </a:r>
          </a:p>
        </p:txBody>
      </p:sp>
      <p:sp>
        <p:nvSpPr>
          <p:cNvPr id="947" name="Shape 947"/>
          <p:cNvSpPr txBox="1"/>
          <p:nvPr/>
        </p:nvSpPr>
        <p:spPr>
          <a:xfrm>
            <a:off x="2630351" y="3842011"/>
            <a:ext cx="603900" cy="2769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200" b="0" i="0" u="none" strike="noStrike" cap="none">
                <a:solidFill>
                  <a:schemeClr val="lt1"/>
                </a:solidFill>
                <a:latin typeface="Century Gothic"/>
                <a:ea typeface="Century Gothic"/>
                <a:cs typeface="Century Gothic"/>
                <a:sym typeface="Century Gothic"/>
              </a:rPr>
              <a:t>2006</a:t>
            </a:r>
          </a:p>
        </p:txBody>
      </p:sp>
      <p:sp>
        <p:nvSpPr>
          <p:cNvPr id="948" name="Shape 948"/>
          <p:cNvSpPr txBox="1"/>
          <p:nvPr/>
        </p:nvSpPr>
        <p:spPr>
          <a:xfrm>
            <a:off x="3659666" y="3842011"/>
            <a:ext cx="603900" cy="2769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200" b="0" i="0" u="none" strike="noStrike" cap="none">
                <a:solidFill>
                  <a:schemeClr val="lt1"/>
                </a:solidFill>
                <a:latin typeface="Century Gothic"/>
                <a:ea typeface="Century Gothic"/>
                <a:cs typeface="Century Gothic"/>
                <a:sym typeface="Century Gothic"/>
              </a:rPr>
              <a:t>2009</a:t>
            </a:r>
          </a:p>
        </p:txBody>
      </p:sp>
      <p:sp>
        <p:nvSpPr>
          <p:cNvPr id="949" name="Shape 949"/>
          <p:cNvSpPr txBox="1"/>
          <p:nvPr/>
        </p:nvSpPr>
        <p:spPr>
          <a:xfrm>
            <a:off x="4635722" y="3842011"/>
            <a:ext cx="603900" cy="2769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200" b="0" i="0" u="none" strike="noStrike" cap="none">
                <a:solidFill>
                  <a:schemeClr val="lt1"/>
                </a:solidFill>
                <a:latin typeface="Century Gothic"/>
                <a:ea typeface="Century Gothic"/>
                <a:cs typeface="Century Gothic"/>
                <a:sym typeface="Century Gothic"/>
              </a:rPr>
              <a:t>2010</a:t>
            </a:r>
          </a:p>
        </p:txBody>
      </p:sp>
      <p:sp>
        <p:nvSpPr>
          <p:cNvPr id="950" name="Shape 950"/>
          <p:cNvSpPr txBox="1"/>
          <p:nvPr/>
        </p:nvSpPr>
        <p:spPr>
          <a:xfrm>
            <a:off x="5642716" y="3842011"/>
            <a:ext cx="603900" cy="2769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200" b="0" i="0" u="none" strike="noStrike" cap="none">
                <a:solidFill>
                  <a:schemeClr val="lt1"/>
                </a:solidFill>
                <a:latin typeface="Century Gothic"/>
                <a:ea typeface="Century Gothic"/>
                <a:cs typeface="Century Gothic"/>
                <a:sym typeface="Century Gothic"/>
              </a:rPr>
              <a:t>2011</a:t>
            </a:r>
          </a:p>
        </p:txBody>
      </p:sp>
      <p:sp>
        <p:nvSpPr>
          <p:cNvPr id="951" name="Shape 951"/>
          <p:cNvSpPr/>
          <p:nvPr/>
        </p:nvSpPr>
        <p:spPr>
          <a:xfrm>
            <a:off x="554002" y="2873045"/>
            <a:ext cx="779100" cy="779100"/>
          </a:xfrm>
          <a:prstGeom prst="ellipse">
            <a:avLst/>
          </a:prstGeom>
          <a:solidFill>
            <a:srgbClr val="FBB03B"/>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952" name="Shape 952"/>
          <p:cNvSpPr txBox="1"/>
          <p:nvPr/>
        </p:nvSpPr>
        <p:spPr>
          <a:xfrm>
            <a:off x="523173" y="2980697"/>
            <a:ext cx="825000" cy="5541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zh-CN" altLang="en-US" sz="1000" b="0" i="0" u="none" strike="noStrike" cap="none" dirty="0" smtClean="0">
                <a:solidFill>
                  <a:schemeClr val="lt1"/>
                </a:solidFill>
                <a:latin typeface="Century Gothic"/>
                <a:ea typeface="Century Gothic"/>
                <a:cs typeface="Century Gothic"/>
                <a:sym typeface="Century Gothic"/>
              </a:rPr>
              <a:t>非虚拟化硬件</a:t>
            </a:r>
            <a:endParaRPr lang="en-US" sz="1000" b="0" i="0" u="none" strike="noStrike" cap="none" dirty="0">
              <a:solidFill>
                <a:schemeClr val="lt1"/>
              </a:solidFill>
              <a:latin typeface="Century Gothic"/>
              <a:ea typeface="Century Gothic"/>
              <a:cs typeface="Century Gothic"/>
              <a:sym typeface="Century Gothic"/>
            </a:endParaRPr>
          </a:p>
        </p:txBody>
      </p:sp>
      <p:sp>
        <p:nvSpPr>
          <p:cNvPr id="953" name="Shape 953"/>
          <p:cNvSpPr txBox="1"/>
          <p:nvPr/>
        </p:nvSpPr>
        <p:spPr>
          <a:xfrm>
            <a:off x="6625516" y="3842011"/>
            <a:ext cx="603900" cy="2769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200" b="0" i="0" u="none" strike="noStrike" cap="none">
                <a:solidFill>
                  <a:schemeClr val="lt1"/>
                </a:solidFill>
                <a:latin typeface="Century Gothic"/>
                <a:ea typeface="Century Gothic"/>
                <a:cs typeface="Century Gothic"/>
                <a:sym typeface="Century Gothic"/>
              </a:rPr>
              <a:t>2013</a:t>
            </a:r>
          </a:p>
        </p:txBody>
      </p:sp>
      <p:sp>
        <p:nvSpPr>
          <p:cNvPr id="954" name="Shape 954"/>
          <p:cNvSpPr txBox="1"/>
          <p:nvPr/>
        </p:nvSpPr>
        <p:spPr>
          <a:xfrm>
            <a:off x="7637401" y="3842011"/>
            <a:ext cx="603900" cy="2769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200" b="0" i="0" u="none" strike="noStrike" cap="none">
                <a:solidFill>
                  <a:schemeClr val="lt1"/>
                </a:solidFill>
                <a:latin typeface="Century Gothic"/>
                <a:ea typeface="Century Gothic"/>
                <a:cs typeface="Century Gothic"/>
                <a:sym typeface="Century Gothic"/>
              </a:rPr>
              <a:t>2015</a:t>
            </a:r>
          </a:p>
        </p:txBody>
      </p:sp>
      <p:pic>
        <p:nvPicPr>
          <p:cNvPr id="955" name="Shape 955"/>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7480638" y="4188940"/>
            <a:ext cx="973500" cy="154500"/>
          </a:xfrm>
          <a:prstGeom prst="rect">
            <a:avLst/>
          </a:prstGeom>
          <a:noFill/>
          <a:ln>
            <a:noFill/>
          </a:ln>
        </p:spPr>
      </p:pic>
      <p:pic>
        <p:nvPicPr>
          <p:cNvPr id="956" name="Shape 956" descr="CNCF_Alternate_Pantone.png"/>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505466" y="1104588"/>
            <a:ext cx="3355500" cy="533100"/>
          </a:xfrm>
          <a:prstGeom prst="rect">
            <a:avLst/>
          </a:prstGeom>
          <a:noFill/>
          <a:ln>
            <a:noFill/>
          </a:ln>
        </p:spPr>
      </p:pic>
      <p:pic>
        <p:nvPicPr>
          <p:cNvPr id="957" name="Shape 957" descr="cloud foundry logo.jpg"/>
          <p:cNvPicPr preferRelativeResize="0"/>
          <p:nvPr/>
        </p:nvPicPr>
        <p:blipFill rotWithShape="1">
          <a:blip r:embed="rId5" cstate="email">
            <a:alphaModFix/>
            <a:extLst>
              <a:ext uri="{28A0092B-C50C-407E-A947-70E740481C1C}">
                <a14:useLocalDpi xmlns:a14="http://schemas.microsoft.com/office/drawing/2010/main"/>
              </a:ext>
            </a:extLst>
          </a:blip>
          <a:srcRect/>
          <a:stretch/>
        </p:blipFill>
        <p:spPr>
          <a:xfrm>
            <a:off x="5453479" y="4330689"/>
            <a:ext cx="995700" cy="195000"/>
          </a:xfrm>
          <a:prstGeom prst="rect">
            <a:avLst/>
          </a:prstGeom>
          <a:noFill/>
          <a:ln>
            <a:noFill/>
          </a:ln>
        </p:spPr>
      </p:pic>
      <p:pic>
        <p:nvPicPr>
          <p:cNvPr id="958" name="Shape 958"/>
          <p:cNvPicPr preferRelativeResize="0"/>
          <p:nvPr/>
        </p:nvPicPr>
        <p:blipFill rotWithShape="1">
          <a:blip r:embed="rId6" cstate="email">
            <a:alphaModFix/>
            <a:extLst>
              <a:ext uri="{28A0092B-C50C-407E-A947-70E740481C1C}">
                <a14:useLocalDpi xmlns:a14="http://schemas.microsoft.com/office/drawing/2010/main"/>
              </a:ext>
            </a:extLst>
          </a:blip>
          <a:srcRect/>
          <a:stretch/>
        </p:blipFill>
        <p:spPr>
          <a:xfrm>
            <a:off x="6557810" y="4093945"/>
            <a:ext cx="719700" cy="642300"/>
          </a:xfrm>
          <a:prstGeom prst="rect">
            <a:avLst/>
          </a:prstGeom>
          <a:noFill/>
          <a:ln>
            <a:noFill/>
          </a:ln>
        </p:spPr>
      </p:pic>
      <p:pic>
        <p:nvPicPr>
          <p:cNvPr id="959" name="Shape 959"/>
          <p:cNvPicPr preferRelativeResize="0"/>
          <p:nvPr/>
        </p:nvPicPr>
        <p:blipFill rotWithShape="1">
          <a:blip r:embed="rId7" cstate="email">
            <a:alphaModFix/>
            <a:extLst>
              <a:ext uri="{28A0092B-C50C-407E-A947-70E740481C1C}">
                <a14:useLocalDpi xmlns:a14="http://schemas.microsoft.com/office/drawing/2010/main"/>
              </a:ext>
            </a:extLst>
          </a:blip>
          <a:srcRect/>
          <a:stretch/>
        </p:blipFill>
        <p:spPr>
          <a:xfrm>
            <a:off x="3350539" y="4160785"/>
            <a:ext cx="1200900" cy="507000"/>
          </a:xfrm>
          <a:prstGeom prst="rect">
            <a:avLst/>
          </a:prstGeom>
          <a:noFill/>
          <a:ln>
            <a:noFill/>
          </a:ln>
        </p:spPr>
      </p:pic>
      <p:pic>
        <p:nvPicPr>
          <p:cNvPr id="960" name="Shape 960"/>
          <p:cNvPicPr preferRelativeResize="0"/>
          <p:nvPr/>
        </p:nvPicPr>
        <p:blipFill rotWithShape="1">
          <a:blip r:embed="rId8" cstate="email">
            <a:alphaModFix/>
            <a:extLst>
              <a:ext uri="{28A0092B-C50C-407E-A947-70E740481C1C}">
                <a14:useLocalDpi xmlns:a14="http://schemas.microsoft.com/office/drawing/2010/main"/>
              </a:ext>
            </a:extLst>
          </a:blip>
          <a:srcRect/>
          <a:stretch/>
        </p:blipFill>
        <p:spPr>
          <a:xfrm>
            <a:off x="1403686" y="4287030"/>
            <a:ext cx="1082700" cy="252000"/>
          </a:xfrm>
          <a:prstGeom prst="rect">
            <a:avLst/>
          </a:prstGeom>
          <a:noFill/>
          <a:ln>
            <a:noFill/>
          </a:ln>
        </p:spPr>
      </p:pic>
      <p:pic>
        <p:nvPicPr>
          <p:cNvPr id="961" name="Shape 961"/>
          <p:cNvPicPr preferRelativeResize="0"/>
          <p:nvPr/>
        </p:nvPicPr>
        <p:blipFill rotWithShape="1">
          <a:blip r:embed="rId9" cstate="email">
            <a:alphaModFix/>
            <a:extLst>
              <a:ext uri="{28A0092B-C50C-407E-A947-70E740481C1C}">
                <a14:useLocalDpi xmlns:a14="http://schemas.microsoft.com/office/drawing/2010/main"/>
              </a:ext>
            </a:extLst>
          </a:blip>
          <a:srcRect/>
          <a:stretch/>
        </p:blipFill>
        <p:spPr>
          <a:xfrm>
            <a:off x="459923" y="4217353"/>
            <a:ext cx="955200" cy="413400"/>
          </a:xfrm>
          <a:prstGeom prst="rect">
            <a:avLst/>
          </a:prstGeom>
          <a:noFill/>
          <a:ln>
            <a:noFill/>
          </a:ln>
        </p:spPr>
      </p:pic>
      <p:sp>
        <p:nvSpPr>
          <p:cNvPr id="962" name="Shape 962"/>
          <p:cNvSpPr txBox="1"/>
          <p:nvPr/>
        </p:nvSpPr>
        <p:spPr>
          <a:xfrm>
            <a:off x="2542845" y="3023504"/>
            <a:ext cx="691406" cy="372768"/>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zh-CN" altLang="en-US" sz="1000" b="0" i="0" u="none" strike="noStrike" cap="none" dirty="0" smtClean="0">
                <a:solidFill>
                  <a:schemeClr val="lt1"/>
                </a:solidFill>
                <a:latin typeface="Century Gothic"/>
                <a:ea typeface="Century Gothic"/>
                <a:cs typeface="Century Gothic"/>
                <a:sym typeface="Century Gothic"/>
              </a:rPr>
              <a:t>基础设计即服务</a:t>
            </a:r>
            <a:endParaRPr lang="en-US" sz="1000" b="0" i="0" u="none" strike="noStrike" cap="none" dirty="0">
              <a:solidFill>
                <a:schemeClr val="lt1"/>
              </a:solidFill>
              <a:latin typeface="Century Gothic"/>
              <a:ea typeface="Century Gothic"/>
              <a:cs typeface="Century Gothic"/>
              <a:sym typeface="Century Gothic"/>
            </a:endParaRPr>
          </a:p>
        </p:txBody>
      </p:sp>
      <p:pic>
        <p:nvPicPr>
          <p:cNvPr id="963" name="Shape 963"/>
          <p:cNvPicPr preferRelativeResize="0"/>
          <p:nvPr/>
        </p:nvPicPr>
        <p:blipFill rotWithShape="1">
          <a:blip r:embed="rId10" cstate="email">
            <a:alphaModFix/>
            <a:extLst>
              <a:ext uri="{28A0092B-C50C-407E-A947-70E740481C1C}">
                <a14:useLocalDpi xmlns:a14="http://schemas.microsoft.com/office/drawing/2010/main"/>
              </a:ext>
            </a:extLst>
          </a:blip>
          <a:srcRect/>
          <a:stretch/>
        </p:blipFill>
        <p:spPr>
          <a:xfrm>
            <a:off x="7896300" y="4383950"/>
            <a:ext cx="252000" cy="252000"/>
          </a:xfrm>
          <a:prstGeom prst="rect">
            <a:avLst/>
          </a:prstGeom>
          <a:noFill/>
          <a:ln>
            <a:noFill/>
          </a:ln>
        </p:spPr>
      </p:pic>
      <p:pic>
        <p:nvPicPr>
          <p:cNvPr id="964" name="Shape 964"/>
          <p:cNvPicPr preferRelativeResize="0"/>
          <p:nvPr/>
        </p:nvPicPr>
        <p:blipFill>
          <a:blip r:embed="rId11" cstate="email">
            <a:alphaModFix/>
            <a:extLst>
              <a:ext uri="{28A0092B-C50C-407E-A947-70E740481C1C}">
                <a14:useLocalDpi xmlns:a14="http://schemas.microsoft.com/office/drawing/2010/main"/>
              </a:ext>
            </a:extLst>
          </a:blip>
          <a:stretch>
            <a:fillRect/>
          </a:stretch>
        </p:blipFill>
        <p:spPr>
          <a:xfrm>
            <a:off x="668350" y="1764450"/>
            <a:ext cx="2738254" cy="743325"/>
          </a:xfrm>
          <a:prstGeom prst="rect">
            <a:avLst/>
          </a:prstGeom>
          <a:noFill/>
          <a:ln>
            <a:noFill/>
          </a:ln>
        </p:spPr>
      </p:pic>
      <p:sp>
        <p:nvSpPr>
          <p:cNvPr id="965" name="Shape 965"/>
          <p:cNvSpPr txBox="1">
            <a:spLocks noGrp="1"/>
          </p:cNvSpPr>
          <p:nvPr>
            <p:ph type="sldNum" idx="12"/>
          </p:nvPr>
        </p:nvSpPr>
        <p:spPr>
          <a:xfrm>
            <a:off x="8556784" y="4749851"/>
            <a:ext cx="548700" cy="393600"/>
          </a:xfrm>
          <a:prstGeom prst="rect">
            <a:avLst/>
          </a:prstGeom>
        </p:spPr>
        <p:txBody>
          <a:bodyPr wrap="square" lIns="91425" tIns="91425" rIns="91425" bIns="91425" anchor="ctr" anchorCtr="0">
            <a:noAutofit/>
          </a:bodyPr>
          <a:lstStyle/>
          <a:p>
            <a:pPr lvl="0" rtl="0">
              <a:spcBef>
                <a:spcPts val="0"/>
              </a:spcBef>
              <a:buNone/>
            </a:pPr>
            <a:fld id="{00000000-1234-1234-1234-123412341234}" type="slidenum">
              <a:rPr lang="en-US"/>
              <a:t>45</a:t>
            </a:fld>
            <a:endParaRPr lang="en-US"/>
          </a:p>
        </p:txBody>
      </p:sp>
      <p:pic>
        <p:nvPicPr>
          <p:cNvPr id="966" name="Shape 966"/>
          <p:cNvPicPr preferRelativeResize="0"/>
          <p:nvPr/>
        </p:nvPicPr>
        <p:blipFill rotWithShape="1">
          <a:blip r:embed="rId12" cstate="email">
            <a:alphaModFix/>
            <a:extLst>
              <a:ext uri="{28A0092B-C50C-407E-A947-70E740481C1C}">
                <a14:useLocalDpi xmlns:a14="http://schemas.microsoft.com/office/drawing/2010/main"/>
              </a:ext>
            </a:extLst>
          </a:blip>
          <a:srcRect/>
          <a:stretch/>
        </p:blipFill>
        <p:spPr>
          <a:xfrm>
            <a:off x="4558475" y="4191573"/>
            <a:ext cx="779100" cy="442508"/>
          </a:xfrm>
          <a:prstGeom prst="rect">
            <a:avLst/>
          </a:prstGeom>
          <a:noFill/>
          <a:ln>
            <a:noFill/>
          </a:ln>
        </p:spPr>
      </p:pic>
      <p:pic>
        <p:nvPicPr>
          <p:cNvPr id="967" name="Shape 967" descr="logo_AWS.png"/>
          <p:cNvPicPr preferRelativeResize="0"/>
          <p:nvPr/>
        </p:nvPicPr>
        <p:blipFill>
          <a:blip r:embed="rId13" cstate="email">
            <a:alphaModFix/>
            <a:extLst>
              <a:ext uri="{28A0092B-C50C-407E-A947-70E740481C1C}">
                <a14:useLocalDpi xmlns:a14="http://schemas.microsoft.com/office/drawing/2010/main"/>
              </a:ext>
            </a:extLst>
          </a:blip>
          <a:stretch>
            <a:fillRect/>
          </a:stretch>
        </p:blipFill>
        <p:spPr>
          <a:xfrm>
            <a:off x="2513250" y="4191725"/>
            <a:ext cx="825000" cy="506000"/>
          </a:xfrm>
          <a:prstGeom prst="rect">
            <a:avLst/>
          </a:prstGeom>
          <a:noFill/>
          <a:ln>
            <a:noFill/>
          </a:ln>
        </p:spPr>
      </p:pic>
    </p:spTree>
    <p:extLst>
      <p:ext uri="{BB962C8B-B14F-4D97-AF65-F5344CB8AC3E}">
        <p14:creationId xmlns:p14="http://schemas.microsoft.com/office/powerpoint/2010/main" val="122944858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971"/>
        <p:cNvGrpSpPr/>
        <p:nvPr/>
      </p:nvGrpSpPr>
      <p:grpSpPr>
        <a:xfrm>
          <a:off x="0" y="0"/>
          <a:ext cx="0" cy="0"/>
          <a:chOff x="0" y="0"/>
          <a:chExt cx="0" cy="0"/>
        </a:xfrm>
      </p:grpSpPr>
      <p:sp>
        <p:nvSpPr>
          <p:cNvPr id="972" name="Shape 972"/>
          <p:cNvSpPr txBox="1">
            <a:spLocks noGrp="1"/>
          </p:cNvSpPr>
          <p:nvPr>
            <p:ph type="title"/>
          </p:nvPr>
        </p:nvSpPr>
        <p:spPr>
          <a:xfrm>
            <a:off x="164468" y="96346"/>
            <a:ext cx="8755500" cy="674400"/>
          </a:xfrm>
          <a:prstGeom prst="rect">
            <a:avLst/>
          </a:prstGeom>
          <a:noFill/>
          <a:ln>
            <a:noFill/>
          </a:ln>
        </p:spPr>
        <p:txBody>
          <a:bodyPr wrap="square" lIns="121900" tIns="121900" rIns="121900" bIns="121900" anchor="ctr" anchorCtr="0">
            <a:noAutofit/>
          </a:bodyPr>
          <a:lstStyle/>
          <a:p>
            <a:pPr lvl="0">
              <a:buSzPct val="25000"/>
            </a:pPr>
            <a:r>
              <a:rPr lang="zh-CN" altLang="en-US" kern="1200" dirty="0">
                <a:solidFill>
                  <a:schemeClr val="bg1"/>
                </a:solidFill>
                <a:latin typeface="Arial" panose="020B0604020202020204" pitchFamily="34" charset="0"/>
                <a:ea typeface="Arial" panose="020B0604020202020204" pitchFamily="34" charset="0"/>
                <a:sym typeface="Arial" panose="020B0604020202020204" pitchFamily="34" charset="0"/>
              </a:rPr>
              <a:t>我们学到了</a:t>
            </a:r>
            <a:r>
              <a:rPr lang="zh-CN" altLang="en-US" kern="1200" dirty="0" smtClean="0">
                <a:solidFill>
                  <a:schemeClr val="bg1"/>
                </a:solidFill>
                <a:latin typeface="Arial" panose="020B0604020202020204" pitchFamily="34" charset="0"/>
                <a:ea typeface="Arial" panose="020B0604020202020204" pitchFamily="34" charset="0"/>
                <a:sym typeface="Arial" panose="020B0604020202020204" pitchFamily="34" charset="0"/>
              </a:rPr>
              <a:t>什么</a:t>
            </a:r>
            <a:r>
              <a:rPr lang="zh-CN" altLang="en-US" dirty="0"/>
              <a:t>？</a:t>
            </a:r>
            <a:endParaRPr lang="en-US" b="0" i="0" u="none" strike="noStrike" cap="none" dirty="0">
              <a:solidFill>
                <a:srgbClr val="FFFFFF"/>
              </a:solidFill>
              <a:latin typeface="Century Gothic"/>
              <a:ea typeface="Century Gothic"/>
              <a:cs typeface="Century Gothic"/>
              <a:sym typeface="Century Gothic"/>
            </a:endParaRPr>
          </a:p>
        </p:txBody>
      </p:sp>
      <p:sp>
        <p:nvSpPr>
          <p:cNvPr id="973" name="Shape 973"/>
          <p:cNvSpPr txBox="1">
            <a:spLocks noGrp="1"/>
          </p:cNvSpPr>
          <p:nvPr>
            <p:ph type="sldNum" idx="12"/>
          </p:nvPr>
        </p:nvSpPr>
        <p:spPr>
          <a:xfrm>
            <a:off x="8556784" y="6333134"/>
            <a:ext cx="548700" cy="525000"/>
          </a:xfrm>
          <a:prstGeom prst="rect">
            <a:avLst/>
          </a:prstGeom>
          <a:noFill/>
          <a:ln>
            <a:noFill/>
          </a:ln>
        </p:spPr>
        <p:txBody>
          <a:bodyPr wrap="square" lIns="121900" tIns="60925" rIns="121900" bIns="60925" anchor="ctr" anchorCtr="0">
            <a:noAutofit/>
          </a:bodyPr>
          <a:lstStyle/>
          <a:p>
            <a:pPr lvl="0" rtl="0">
              <a:spcBef>
                <a:spcPts val="0"/>
              </a:spcBef>
              <a:buNone/>
            </a:pPr>
            <a:fld id="{00000000-1234-1234-1234-123412341234}" type="slidenum">
              <a:rPr lang="en-US"/>
              <a:t>46</a:t>
            </a:fld>
            <a:endParaRPr lang="en-US"/>
          </a:p>
        </p:txBody>
      </p:sp>
      <p:sp>
        <p:nvSpPr>
          <p:cNvPr id="974" name="Shape 974"/>
          <p:cNvSpPr txBox="1">
            <a:spLocks noGrp="1"/>
          </p:cNvSpPr>
          <p:nvPr>
            <p:ph type="body" idx="1"/>
          </p:nvPr>
        </p:nvSpPr>
        <p:spPr>
          <a:xfrm>
            <a:off x="237575" y="974225"/>
            <a:ext cx="8682600" cy="3717900"/>
          </a:xfrm>
          <a:prstGeom prst="rect">
            <a:avLst/>
          </a:prstGeom>
          <a:noFill/>
          <a:ln>
            <a:noFill/>
          </a:ln>
        </p:spPr>
        <p:txBody>
          <a:bodyPr wrap="square" lIns="121900" tIns="121900" rIns="121900" bIns="121900" anchor="t" anchorCtr="0">
            <a:noAutofit/>
          </a:bodyPr>
          <a:lstStyle/>
          <a:p>
            <a:pPr marL="257175" indent="-257175" defTabSz="342900">
              <a:lnSpc>
                <a:spcPct val="90000"/>
              </a:lnSpc>
              <a:buFont typeface="Wingdings" panose="05000000000000000000" pitchFamily="2" charset="2"/>
              <a:buChar char="§"/>
            </a:pPr>
            <a:r>
              <a:rPr lang="zh-CN" altLang="en-US" sz="2600" kern="1200" dirty="0">
                <a:latin typeface="Century Gothic" charset="0"/>
                <a:ea typeface="Century Gothic" charset="0"/>
                <a:sym typeface="Century Gothic" charset="0"/>
              </a:rPr>
              <a:t>核心基石:</a:t>
            </a:r>
          </a:p>
          <a:p>
            <a:pPr marL="557213" lvl="1" indent="-214313" algn="just" defTabSz="342900">
              <a:lnSpc>
                <a:spcPct val="90000"/>
              </a:lnSpc>
              <a:buSzPct val="80000"/>
              <a:buFont typeface="Arial" panose="020B0604020202020204" pitchFamily="34" charset="0"/>
              <a:buChar char="•"/>
            </a:pPr>
            <a:r>
              <a:rPr lang="zh-CN" altLang="en-US" sz="2200" kern="1200" dirty="0">
                <a:latin typeface="Century Gothic" charset="0"/>
                <a:ea typeface="Century Gothic" charset="0"/>
                <a:sym typeface="Century Gothic" charset="0"/>
              </a:rPr>
              <a:t>服务器 </a:t>
            </a:r>
            <a:r>
              <a:rPr lang="zh-CN" altLang="en-US" sz="2200" kern="1200" dirty="0">
                <a:solidFill>
                  <a:srgbClr val="008000"/>
                </a:solidFill>
                <a:latin typeface="Century Gothic" charset="0"/>
                <a:ea typeface="Century Gothic" charset="0"/>
                <a:sym typeface="Century Gothic" charset="0"/>
              </a:rPr>
              <a:t>➡</a:t>
            </a:r>
            <a:r>
              <a:rPr lang="zh-CN" altLang="en-US" sz="2200" kern="1200" dirty="0">
                <a:latin typeface="Century Gothic" charset="0"/>
                <a:ea typeface="Century Gothic" charset="0"/>
                <a:sym typeface="Century Gothic" charset="0"/>
              </a:rPr>
              <a:t> 虚拟机</a:t>
            </a:r>
            <a:r>
              <a:rPr lang="zh-CN" altLang="en-US" sz="2200" kern="1200" dirty="0">
                <a:solidFill>
                  <a:srgbClr val="008000"/>
                </a:solidFill>
                <a:latin typeface="Century Gothic" charset="0"/>
                <a:ea typeface="Century Gothic" charset="0"/>
                <a:sym typeface="Century Gothic" charset="0"/>
              </a:rPr>
              <a:t>➡</a:t>
            </a:r>
            <a:r>
              <a:rPr lang="zh-CN" altLang="en-US" sz="2200" kern="1200" dirty="0">
                <a:latin typeface="Century Gothic" charset="0"/>
                <a:ea typeface="Century Gothic" charset="0"/>
                <a:sym typeface="Century Gothic" charset="0"/>
              </a:rPr>
              <a:t> </a:t>
            </a:r>
            <a:r>
              <a:rPr lang="en-US" altLang="zh-CN" sz="2200" kern="1200" dirty="0" err="1">
                <a:latin typeface="Century Gothic" charset="0"/>
                <a:ea typeface="Century Gothic" charset="0"/>
                <a:sym typeface="Century Gothic" charset="0"/>
              </a:rPr>
              <a:t>Buildpacks</a:t>
            </a:r>
            <a:r>
              <a:rPr lang="zh-CN" altLang="en-US" sz="2200" kern="1200" dirty="0">
                <a:solidFill>
                  <a:srgbClr val="008000"/>
                </a:solidFill>
                <a:latin typeface="Century Gothic" charset="0"/>
                <a:ea typeface="Century Gothic" charset="0"/>
                <a:sym typeface="Century Gothic" charset="0"/>
              </a:rPr>
              <a:t> ➡</a:t>
            </a:r>
            <a:r>
              <a:rPr lang="zh-CN" altLang="en-US" sz="2200" kern="1200" dirty="0">
                <a:latin typeface="Century Gothic" charset="0"/>
                <a:ea typeface="Century Gothic" charset="0"/>
                <a:sym typeface="Century Gothic" charset="0"/>
              </a:rPr>
              <a:t> 容器</a:t>
            </a:r>
          </a:p>
          <a:p>
            <a:pPr marL="257175" indent="-257175" defTabSz="342900">
              <a:lnSpc>
                <a:spcPct val="90000"/>
              </a:lnSpc>
              <a:buFont typeface="Wingdings" panose="05000000000000000000" pitchFamily="2" charset="2"/>
              <a:buChar char="§"/>
            </a:pPr>
            <a:r>
              <a:rPr lang="zh-CN" altLang="en-US" sz="2600" kern="1200" dirty="0">
                <a:latin typeface="Century Gothic" charset="0"/>
                <a:ea typeface="Century Gothic" charset="0"/>
                <a:sym typeface="Century Gothic" charset="0"/>
              </a:rPr>
              <a:t>隔离单元</a:t>
            </a:r>
          </a:p>
          <a:p>
            <a:pPr marL="557213" lvl="1" indent="-214313" defTabSz="342900">
              <a:lnSpc>
                <a:spcPct val="90000"/>
              </a:lnSpc>
              <a:buSzPct val="80000"/>
              <a:buFont typeface="Arial" panose="020B0604020202020204" pitchFamily="34" charset="0"/>
              <a:buChar char="•"/>
            </a:pPr>
            <a:r>
              <a:rPr lang="zh-CN" altLang="en-US" sz="2200" kern="1200" dirty="0">
                <a:latin typeface="Century Gothic" charset="0"/>
                <a:ea typeface="Century Gothic" charset="0"/>
                <a:sym typeface="Century Gothic" charset="0"/>
              </a:rPr>
              <a:t>从较重的到较轻的，适应调整时间和大小</a:t>
            </a:r>
          </a:p>
          <a:p>
            <a:pPr marL="257175" indent="-257175" defTabSz="342900">
              <a:lnSpc>
                <a:spcPct val="90000"/>
              </a:lnSpc>
              <a:buFont typeface="Wingdings" panose="05000000000000000000" pitchFamily="2" charset="2"/>
              <a:buChar char="§"/>
            </a:pPr>
            <a:r>
              <a:rPr lang="zh-CN" altLang="en-US" sz="2600" kern="1200" dirty="0">
                <a:latin typeface="Century Gothic" charset="0"/>
                <a:ea typeface="Century Gothic" charset="0"/>
                <a:sym typeface="Century Gothic" charset="0"/>
              </a:rPr>
              <a:t>不可变性</a:t>
            </a:r>
          </a:p>
          <a:p>
            <a:pPr marL="557213" lvl="1" indent="-214313" defTabSz="342900">
              <a:lnSpc>
                <a:spcPct val="90000"/>
              </a:lnSpc>
              <a:buSzPct val="80000"/>
              <a:buFont typeface="Arial" panose="020B0604020202020204" pitchFamily="34" charset="0"/>
              <a:buChar char="•"/>
            </a:pPr>
            <a:r>
              <a:rPr lang="zh-CN" altLang="en-US" sz="2200" kern="1200" dirty="0">
                <a:latin typeface="Century Gothic" charset="0"/>
                <a:ea typeface="Century Gothic" charset="0"/>
                <a:sym typeface="Century Gothic" charset="0"/>
              </a:rPr>
              <a:t>从宠物到牛</a:t>
            </a:r>
          </a:p>
          <a:p>
            <a:pPr marL="257175" indent="-257175" defTabSz="342900">
              <a:lnSpc>
                <a:spcPct val="90000"/>
              </a:lnSpc>
              <a:buFont typeface="Wingdings" panose="05000000000000000000" pitchFamily="2" charset="2"/>
              <a:buChar char="§"/>
            </a:pPr>
            <a:r>
              <a:rPr lang="zh-CN" altLang="en-US" sz="2600" kern="1200" dirty="0">
                <a:latin typeface="Century Gothic" charset="0"/>
                <a:ea typeface="Century Gothic" charset="0"/>
                <a:sym typeface="Century Gothic" charset="0"/>
              </a:rPr>
              <a:t>供应方</a:t>
            </a:r>
          </a:p>
          <a:p>
            <a:pPr marL="557213" lvl="1" indent="-214313" defTabSz="342900">
              <a:lnSpc>
                <a:spcPct val="90000"/>
              </a:lnSpc>
              <a:buSzPct val="80000"/>
              <a:buFont typeface="Arial" panose="020B0604020202020204" pitchFamily="34" charset="0"/>
              <a:buChar char="•"/>
            </a:pPr>
            <a:r>
              <a:rPr lang="zh-CN" altLang="en-US" sz="2200" kern="1200" dirty="0">
                <a:latin typeface="Century Gothic" charset="0"/>
                <a:ea typeface="Century Gothic" charset="0"/>
                <a:sym typeface="Century Gothic" charset="0"/>
              </a:rPr>
              <a:t>从闭源的单一供应商，到开源的，跨供应商</a:t>
            </a:r>
          </a:p>
        </p:txBody>
      </p:sp>
      <p:sp>
        <p:nvSpPr>
          <p:cNvPr id="975" name="Shape 975"/>
          <p:cNvSpPr txBox="1">
            <a:spLocks noGrp="1"/>
          </p:cNvSpPr>
          <p:nvPr>
            <p:ph type="sldNum" idx="12"/>
          </p:nvPr>
        </p:nvSpPr>
        <p:spPr>
          <a:xfrm>
            <a:off x="8556784" y="4749851"/>
            <a:ext cx="548700" cy="393600"/>
          </a:xfrm>
          <a:prstGeom prst="rect">
            <a:avLst/>
          </a:prstGeom>
        </p:spPr>
        <p:txBody>
          <a:bodyPr wrap="square" lIns="91425" tIns="91425" rIns="91425" bIns="91425" anchor="ctr" anchorCtr="0">
            <a:noAutofit/>
          </a:bodyPr>
          <a:lstStyle/>
          <a:p>
            <a:pPr lvl="0" rtl="0">
              <a:spcBef>
                <a:spcPts val="0"/>
              </a:spcBef>
              <a:buNone/>
            </a:pPr>
            <a:fld id="{00000000-1234-1234-1234-123412341234}" type="slidenum">
              <a:rPr lang="en-US"/>
              <a:t>46</a:t>
            </a:fld>
            <a:endParaRPr lang="en-US"/>
          </a:p>
        </p:txBody>
      </p:sp>
    </p:spTree>
    <p:extLst>
      <p:ext uri="{BB962C8B-B14F-4D97-AF65-F5344CB8AC3E}">
        <p14:creationId xmlns:p14="http://schemas.microsoft.com/office/powerpoint/2010/main" val="85832426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979"/>
        <p:cNvGrpSpPr/>
        <p:nvPr/>
      </p:nvGrpSpPr>
      <p:grpSpPr>
        <a:xfrm>
          <a:off x="0" y="0"/>
          <a:ext cx="0" cy="0"/>
          <a:chOff x="0" y="0"/>
          <a:chExt cx="0" cy="0"/>
        </a:xfrm>
      </p:grpSpPr>
      <p:sp>
        <p:nvSpPr>
          <p:cNvPr id="980" name="Shape 980"/>
          <p:cNvSpPr txBox="1">
            <a:spLocks noGrp="1"/>
          </p:cNvSpPr>
          <p:nvPr>
            <p:ph type="title"/>
          </p:nvPr>
        </p:nvSpPr>
        <p:spPr>
          <a:xfrm>
            <a:off x="164468" y="96346"/>
            <a:ext cx="8755500" cy="674400"/>
          </a:xfrm>
          <a:prstGeom prst="rect">
            <a:avLst/>
          </a:prstGeom>
          <a:noFill/>
          <a:ln>
            <a:noFill/>
          </a:ln>
        </p:spPr>
        <p:txBody>
          <a:bodyPr wrap="square" lIns="121900" tIns="121900" rIns="121900" bIns="121900" anchor="ctr" anchorCtr="0">
            <a:noAutofit/>
          </a:bodyPr>
          <a:lstStyle/>
          <a:p>
            <a:pPr lvl="0">
              <a:buSzPct val="25000"/>
            </a:pPr>
            <a:r>
              <a:rPr lang="zh-CN" altLang="en-US" kern="1200" dirty="0">
                <a:solidFill>
                  <a:schemeClr val="bg1"/>
                </a:solidFill>
                <a:latin typeface="Arial" panose="020B0604020202020204" pitchFamily="34" charset="0"/>
                <a:ea typeface="Arial" panose="020B0604020202020204" pitchFamily="34" charset="0"/>
                <a:sym typeface="Arial" panose="020B0604020202020204" pitchFamily="34" charset="0"/>
              </a:rPr>
              <a:t>什么是“平台即服务”（PaaS）?</a:t>
            </a:r>
            <a:endParaRPr lang="en-US" b="0" i="0" u="none" strike="noStrike" cap="none" dirty="0">
              <a:solidFill>
                <a:schemeClr val="bg1"/>
              </a:solidFill>
              <a:sym typeface="Century Gothic"/>
            </a:endParaRPr>
          </a:p>
        </p:txBody>
      </p:sp>
      <p:sp>
        <p:nvSpPr>
          <p:cNvPr id="981" name="Shape 981"/>
          <p:cNvSpPr txBox="1">
            <a:spLocks noGrp="1"/>
          </p:cNvSpPr>
          <p:nvPr>
            <p:ph type="sldNum" idx="12"/>
          </p:nvPr>
        </p:nvSpPr>
        <p:spPr>
          <a:xfrm>
            <a:off x="8556784" y="6333134"/>
            <a:ext cx="548700" cy="525000"/>
          </a:xfrm>
          <a:prstGeom prst="rect">
            <a:avLst/>
          </a:prstGeom>
          <a:noFill/>
          <a:ln>
            <a:noFill/>
          </a:ln>
        </p:spPr>
        <p:txBody>
          <a:bodyPr wrap="square" lIns="121900" tIns="60925" rIns="121900" bIns="60925" anchor="ctr" anchorCtr="0">
            <a:noAutofit/>
          </a:bodyPr>
          <a:lstStyle/>
          <a:p>
            <a:pPr lvl="0" rtl="0">
              <a:spcBef>
                <a:spcPts val="0"/>
              </a:spcBef>
              <a:buNone/>
            </a:pPr>
            <a:fld id="{00000000-1234-1234-1234-123412341234}" type="slidenum">
              <a:rPr lang="en-US"/>
              <a:t>47</a:t>
            </a:fld>
            <a:endParaRPr lang="en-US"/>
          </a:p>
        </p:txBody>
      </p:sp>
      <p:sp>
        <p:nvSpPr>
          <p:cNvPr id="982" name="Shape 982"/>
          <p:cNvSpPr txBox="1">
            <a:spLocks noGrp="1"/>
          </p:cNvSpPr>
          <p:nvPr>
            <p:ph type="body" idx="1"/>
          </p:nvPr>
        </p:nvSpPr>
        <p:spPr>
          <a:xfrm>
            <a:off x="237575" y="974225"/>
            <a:ext cx="8682600" cy="3717900"/>
          </a:xfrm>
          <a:prstGeom prst="rect">
            <a:avLst/>
          </a:prstGeom>
          <a:noFill/>
          <a:ln>
            <a:noFill/>
          </a:ln>
        </p:spPr>
        <p:txBody>
          <a:bodyPr wrap="square" lIns="121900" tIns="121900" rIns="121900" bIns="121900" anchor="t" anchorCtr="0">
            <a:noAutofit/>
          </a:bodyPr>
          <a:lstStyle/>
          <a:p>
            <a:pPr indent="-161925" defTabSz="342900">
              <a:spcBef>
                <a:spcPts val="525"/>
              </a:spcBef>
              <a:buFont typeface="Wingdings" panose="05000000000000000000" pitchFamily="2" charset="2"/>
              <a:buChar char="§"/>
            </a:pPr>
            <a:r>
              <a:rPr lang="zh-CN" altLang="en-US" sz="2500" kern="1200" dirty="0" smtClean="0">
                <a:latin typeface="Century Gothic" charset="0"/>
                <a:ea typeface="Century Gothic" charset="0"/>
                <a:sym typeface="Century Gothic" charset="0"/>
              </a:rPr>
              <a:t>OpenShift</a:t>
            </a:r>
            <a:r>
              <a:rPr lang="zh-CN" altLang="en-US" sz="2500" kern="1200" dirty="0">
                <a:latin typeface="Century Gothic" charset="0"/>
                <a:ea typeface="Century Gothic" charset="0"/>
                <a:sym typeface="Century Gothic" charset="0"/>
              </a:rPr>
              <a:t>、华为CCE、Deis(微软并购)，还有Apprenda，都是建立在原生云平台上的“平台即服务”例子</a:t>
            </a:r>
          </a:p>
          <a:p>
            <a:pPr indent="-161925" defTabSz="342900">
              <a:spcBef>
                <a:spcPts val="525"/>
              </a:spcBef>
              <a:buFont typeface="Wingdings" panose="05000000000000000000" pitchFamily="2" charset="2"/>
              <a:buChar char="§"/>
            </a:pPr>
            <a:r>
              <a:rPr lang="zh-CN" altLang="en-US" sz="2500" kern="1200" dirty="0">
                <a:latin typeface="Century Gothic" charset="0"/>
                <a:ea typeface="Century Gothic" charset="0"/>
                <a:sym typeface="Century Gothic" charset="0"/>
              </a:rPr>
              <a:t>很多新的应用以12因素的形式出现，并可以在“平台即服务”部署</a:t>
            </a:r>
          </a:p>
          <a:p>
            <a:pPr marL="889635" lvl="1" indent="-161925" defTabSz="342900">
              <a:buFont typeface="Arial" panose="020B0604020202020204" pitchFamily="34" charset="0"/>
              <a:buChar char="•"/>
            </a:pPr>
            <a:r>
              <a:rPr lang="zh-CN" altLang="en-US" sz="1700" kern="1200" dirty="0">
                <a:latin typeface="Century Gothic" charset="0"/>
                <a:ea typeface="Century Gothic" charset="0"/>
                <a:sym typeface="Century Gothic" charset="0"/>
              </a:rPr>
              <a:t>他们有时候增长超过</a:t>
            </a:r>
            <a:r>
              <a:rPr lang="zh-CN" altLang="en-US" sz="1700" dirty="0">
                <a:latin typeface="Century Gothic" charset="0"/>
                <a:ea typeface="Century Gothic" charset="0"/>
                <a:sym typeface="Century Gothic" charset="0"/>
              </a:rPr>
              <a:t>PaaS</a:t>
            </a:r>
            <a:r>
              <a:rPr lang="zh-CN" altLang="en-US" sz="1700" kern="1200" dirty="0">
                <a:latin typeface="Century Gothic" charset="0"/>
                <a:ea typeface="Century Gothic" charset="0"/>
                <a:sym typeface="Century Gothic" charset="0"/>
              </a:rPr>
              <a:t>的承受能力</a:t>
            </a:r>
          </a:p>
          <a:p>
            <a:pPr marL="889635" lvl="1" indent="-161925" defTabSz="342900">
              <a:buFont typeface="Arial" panose="020B0604020202020204" pitchFamily="34" charset="0"/>
              <a:buChar char="•"/>
            </a:pPr>
            <a:r>
              <a:rPr lang="zh-CN" altLang="en-US" sz="1700" kern="1200" dirty="0">
                <a:latin typeface="Century Gothic" charset="0"/>
                <a:ea typeface="Century Gothic" charset="0"/>
                <a:sym typeface="Century Gothic" charset="0"/>
              </a:rPr>
              <a:t>而有的应用根本不能适用在PaaS模型上</a:t>
            </a:r>
          </a:p>
          <a:p>
            <a:pPr indent="-161925" defTabSz="342900">
              <a:spcBef>
                <a:spcPts val="525"/>
              </a:spcBef>
              <a:buFont typeface="Wingdings" panose="05000000000000000000" pitchFamily="2" charset="2"/>
              <a:buChar char="§"/>
            </a:pPr>
            <a:r>
              <a:rPr lang="zh-CN" altLang="en-US" sz="2500" kern="1200" dirty="0">
                <a:latin typeface="Century Gothic" charset="0"/>
                <a:ea typeface="Century Gothic" charset="0"/>
                <a:sym typeface="Century Gothic" charset="0"/>
              </a:rPr>
              <a:t>基于原生云的PaaS则这两种都能支持</a:t>
            </a:r>
          </a:p>
          <a:p>
            <a:pPr marL="342900" marR="0" lvl="0" indent="-165100" algn="l" rtl="0">
              <a:lnSpc>
                <a:spcPct val="100000"/>
              </a:lnSpc>
              <a:spcBef>
                <a:spcPts val="525"/>
              </a:spcBef>
              <a:spcAft>
                <a:spcPts val="0"/>
              </a:spcAft>
              <a:buClr>
                <a:srgbClr val="446CA9"/>
              </a:buClr>
              <a:buSzPct val="100000"/>
              <a:buFont typeface="Arial"/>
              <a:buChar char="•"/>
            </a:pPr>
            <a:endParaRPr lang="en-US" sz="2500" b="0" i="0" u="none" strike="noStrike" cap="none" dirty="0">
              <a:solidFill>
                <a:srgbClr val="595959"/>
              </a:solidFill>
              <a:latin typeface="Century Gothic"/>
              <a:ea typeface="Century Gothic"/>
              <a:cs typeface="Century Gothic"/>
              <a:sym typeface="Century Gothic"/>
            </a:endParaRPr>
          </a:p>
        </p:txBody>
      </p:sp>
      <p:sp>
        <p:nvSpPr>
          <p:cNvPr id="983" name="Shape 983"/>
          <p:cNvSpPr txBox="1">
            <a:spLocks noGrp="1"/>
          </p:cNvSpPr>
          <p:nvPr>
            <p:ph type="sldNum" idx="12"/>
          </p:nvPr>
        </p:nvSpPr>
        <p:spPr>
          <a:xfrm>
            <a:off x="8556784" y="4749851"/>
            <a:ext cx="548700" cy="393600"/>
          </a:xfrm>
          <a:prstGeom prst="rect">
            <a:avLst/>
          </a:prstGeom>
        </p:spPr>
        <p:txBody>
          <a:bodyPr wrap="square" lIns="91425" tIns="91425" rIns="91425" bIns="91425" anchor="ctr" anchorCtr="0">
            <a:noAutofit/>
          </a:bodyPr>
          <a:lstStyle/>
          <a:p>
            <a:pPr lvl="0" rtl="0">
              <a:spcBef>
                <a:spcPts val="0"/>
              </a:spcBef>
              <a:buNone/>
            </a:pPr>
            <a:fld id="{00000000-1234-1234-1234-123412341234}" type="slidenum">
              <a:rPr lang="en-US"/>
              <a:t>47</a:t>
            </a:fld>
            <a:endParaRPr lang="en-US"/>
          </a:p>
        </p:txBody>
      </p:sp>
    </p:spTree>
    <p:extLst>
      <p:ext uri="{BB962C8B-B14F-4D97-AF65-F5344CB8AC3E}">
        <p14:creationId xmlns:p14="http://schemas.microsoft.com/office/powerpoint/2010/main" val="172667233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777"/>
        <p:cNvGrpSpPr/>
        <p:nvPr/>
      </p:nvGrpSpPr>
      <p:grpSpPr>
        <a:xfrm>
          <a:off x="0" y="0"/>
          <a:ext cx="0" cy="0"/>
          <a:chOff x="0" y="0"/>
          <a:chExt cx="0" cy="0"/>
        </a:xfrm>
      </p:grpSpPr>
      <p:sp>
        <p:nvSpPr>
          <p:cNvPr id="778" name="Shape 778"/>
          <p:cNvSpPr txBox="1">
            <a:spLocks noGrp="1"/>
          </p:cNvSpPr>
          <p:nvPr>
            <p:ph type="ctrTitle"/>
          </p:nvPr>
        </p:nvSpPr>
        <p:spPr>
          <a:xfrm>
            <a:off x="3965525" y="2585075"/>
            <a:ext cx="5072400" cy="431400"/>
          </a:xfrm>
          <a:prstGeom prst="rect">
            <a:avLst/>
          </a:prstGeom>
          <a:noFill/>
          <a:ln>
            <a:noFill/>
          </a:ln>
        </p:spPr>
        <p:txBody>
          <a:bodyPr lIns="121900" tIns="121900" rIns="121900" bIns="121900" anchor="ctr" anchorCtr="0">
            <a:noAutofit/>
          </a:bodyPr>
          <a:lstStyle/>
          <a:p>
            <a:pPr marL="0" marR="0" lvl="0" indent="0" algn="l" rtl="0">
              <a:lnSpc>
                <a:spcPct val="100000"/>
              </a:lnSpc>
              <a:spcBef>
                <a:spcPts val="0"/>
              </a:spcBef>
              <a:spcAft>
                <a:spcPts val="0"/>
              </a:spcAft>
              <a:buClr>
                <a:srgbClr val="446CA9"/>
              </a:buClr>
              <a:buSzPct val="25000"/>
              <a:buFont typeface="Helvetica Neue"/>
              <a:buNone/>
            </a:pPr>
            <a:r>
              <a:rPr lang="en-US" sz="2775" b="0" i="0" u="none" strike="noStrike" cap="none" dirty="0">
                <a:solidFill>
                  <a:srgbClr val="446CA9"/>
                </a:solidFill>
                <a:latin typeface="Century Gothic"/>
                <a:ea typeface="Century Gothic"/>
                <a:cs typeface="Century Gothic"/>
                <a:sym typeface="Century Gothic"/>
              </a:rPr>
              <a:t>Cloud </a:t>
            </a:r>
            <a:r>
              <a:rPr lang="en-US" sz="2775" b="0" i="0" u="none" strike="noStrike" cap="none" dirty="0" smtClean="0">
                <a:solidFill>
                  <a:srgbClr val="446CA9"/>
                </a:solidFill>
                <a:latin typeface="Century Gothic"/>
                <a:ea typeface="Century Gothic"/>
                <a:cs typeface="Century Gothic"/>
                <a:sym typeface="Century Gothic"/>
              </a:rPr>
              <a:t>Native 的</a:t>
            </a:r>
            <a:r>
              <a:rPr lang="en-US" sz="2775" dirty="0" smtClean="0"/>
              <a:t>价值所在</a:t>
            </a:r>
            <a:endParaRPr lang="en-US" sz="2775" b="0" i="0" u="none" strike="noStrike" cap="none" dirty="0">
              <a:solidFill>
                <a:srgbClr val="446CA9"/>
              </a:solidFill>
              <a:latin typeface="Century Gothic"/>
              <a:ea typeface="Century Gothic"/>
              <a:cs typeface="Century Gothic"/>
              <a:sym typeface="Century Gothic"/>
            </a:endParaRPr>
          </a:p>
        </p:txBody>
      </p:sp>
      <p:sp>
        <p:nvSpPr>
          <p:cNvPr id="779" name="Shape 779"/>
          <p:cNvSpPr txBox="1">
            <a:spLocks noGrp="1"/>
          </p:cNvSpPr>
          <p:nvPr>
            <p:ph type="sldNum" idx="12"/>
          </p:nvPr>
        </p:nvSpPr>
        <p:spPr>
          <a:xfrm>
            <a:off x="8556783" y="4749850"/>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US"/>
              <a:t>48</a:t>
            </a:fld>
            <a:endParaRPr lang="en-US"/>
          </a:p>
        </p:txBody>
      </p:sp>
    </p:spTree>
    <p:extLst>
      <p:ext uri="{BB962C8B-B14F-4D97-AF65-F5344CB8AC3E}">
        <p14:creationId xmlns:p14="http://schemas.microsoft.com/office/powerpoint/2010/main" val="96766435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794"/>
        <p:cNvGrpSpPr/>
        <p:nvPr/>
      </p:nvGrpSpPr>
      <p:grpSpPr>
        <a:xfrm>
          <a:off x="0" y="0"/>
          <a:ext cx="0" cy="0"/>
          <a:chOff x="0" y="0"/>
          <a:chExt cx="0" cy="0"/>
        </a:xfrm>
      </p:grpSpPr>
      <p:pic>
        <p:nvPicPr>
          <p:cNvPr id="795" name="Shape 795" descr="prison.jpg"/>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0" y="0"/>
            <a:ext cx="9141290" cy="5143499"/>
          </a:xfrm>
          <a:prstGeom prst="rect">
            <a:avLst/>
          </a:prstGeom>
          <a:noFill/>
          <a:ln>
            <a:noFill/>
          </a:ln>
        </p:spPr>
      </p:pic>
      <p:sp>
        <p:nvSpPr>
          <p:cNvPr id="796" name="Shape 796"/>
          <p:cNvSpPr/>
          <p:nvPr/>
        </p:nvSpPr>
        <p:spPr>
          <a:xfrm>
            <a:off x="0" y="767079"/>
            <a:ext cx="9144000" cy="45718"/>
          </a:xfrm>
          <a:prstGeom prst="rect">
            <a:avLst/>
          </a:prstGeom>
          <a:solidFill>
            <a:srgbClr val="65B8CB"/>
          </a:solidFill>
          <a:ln>
            <a:noFill/>
          </a:ln>
        </p:spPr>
        <p:txBody>
          <a:bodyPr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797" name="Shape 797"/>
          <p:cNvSpPr/>
          <p:nvPr/>
        </p:nvSpPr>
        <p:spPr>
          <a:xfrm>
            <a:off x="0" y="0"/>
            <a:ext cx="9144000" cy="770671"/>
          </a:xfrm>
          <a:prstGeom prst="rect">
            <a:avLst/>
          </a:prstGeom>
          <a:solidFill>
            <a:srgbClr val="275187"/>
          </a:solidFill>
          <a:ln>
            <a:noFill/>
          </a:ln>
        </p:spPr>
        <p:txBody>
          <a:bodyPr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798" name="Shape 798"/>
          <p:cNvSpPr/>
          <p:nvPr/>
        </p:nvSpPr>
        <p:spPr>
          <a:xfrm>
            <a:off x="-2709" y="2488481"/>
            <a:ext cx="9144000" cy="1095782"/>
          </a:xfrm>
          <a:prstGeom prst="rect">
            <a:avLst/>
          </a:prstGeom>
          <a:solidFill>
            <a:srgbClr val="FFFFFF">
              <a:alpha val="74901"/>
            </a:srgbClr>
          </a:solidFill>
          <a:ln>
            <a:noFill/>
          </a:ln>
        </p:spPr>
        <p:txBody>
          <a:bodyPr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799" name="Shape 799"/>
          <p:cNvSpPr txBox="1">
            <a:spLocks noGrp="1"/>
          </p:cNvSpPr>
          <p:nvPr>
            <p:ph type="title"/>
          </p:nvPr>
        </p:nvSpPr>
        <p:spPr>
          <a:xfrm>
            <a:off x="164468" y="96346"/>
            <a:ext cx="8755500" cy="674400"/>
          </a:xfrm>
          <a:prstGeom prst="rect">
            <a:avLst/>
          </a:prstGeom>
          <a:noFill/>
          <a:ln>
            <a:noFill/>
          </a:ln>
        </p:spPr>
        <p:txBody>
          <a:bodyPr lIns="121900" tIns="121900" rIns="121900" bIns="121900" anchor="ctr" anchorCtr="0">
            <a:noAutofit/>
          </a:bodyPr>
          <a:lstStyle/>
          <a:p>
            <a:pPr marL="0" marR="0" lvl="0" indent="0" algn="l" rtl="0">
              <a:lnSpc>
                <a:spcPct val="100000"/>
              </a:lnSpc>
              <a:spcBef>
                <a:spcPts val="0"/>
              </a:spcBef>
              <a:spcAft>
                <a:spcPts val="0"/>
              </a:spcAft>
              <a:buClr>
                <a:srgbClr val="FFFFFF"/>
              </a:buClr>
              <a:buSzPct val="25000"/>
              <a:buFont typeface="Helvetica Neue"/>
              <a:buNone/>
            </a:pPr>
            <a:r>
              <a:rPr lang="zh-CN" altLang="en-US" sz="2600" b="0" i="0" u="none" strike="noStrike" cap="none" dirty="0" smtClean="0">
                <a:solidFill>
                  <a:srgbClr val="FFFFFF"/>
                </a:solidFill>
                <a:latin typeface="Century Gothic"/>
                <a:ea typeface="Century Gothic"/>
                <a:cs typeface="Century Gothic"/>
                <a:sym typeface="Century Gothic"/>
              </a:rPr>
              <a:t>避免产生供应商依赖</a:t>
            </a:r>
            <a:endParaRPr lang="en-US" sz="2600" b="0" i="0" u="none" strike="noStrike" cap="none" dirty="0">
              <a:solidFill>
                <a:srgbClr val="FFFFFF"/>
              </a:solidFill>
              <a:latin typeface="Century Gothic"/>
              <a:ea typeface="Century Gothic"/>
              <a:cs typeface="Century Gothic"/>
              <a:sym typeface="Century Gothic"/>
            </a:endParaRPr>
          </a:p>
        </p:txBody>
      </p:sp>
      <p:sp>
        <p:nvSpPr>
          <p:cNvPr id="800" name="Shape 800"/>
          <p:cNvSpPr txBox="1">
            <a:spLocks noGrp="1"/>
          </p:cNvSpPr>
          <p:nvPr>
            <p:ph type="body" idx="4294967295"/>
          </p:nvPr>
        </p:nvSpPr>
        <p:spPr>
          <a:xfrm>
            <a:off x="461962" y="2482850"/>
            <a:ext cx="8682037" cy="1401763"/>
          </a:xfrm>
          <a:prstGeom prst="rect">
            <a:avLst/>
          </a:prstGeom>
          <a:noFill/>
          <a:ln>
            <a:noFill/>
          </a:ln>
        </p:spPr>
        <p:txBody>
          <a:bodyPr lIns="121900" tIns="121900" rIns="121900" bIns="121900" anchor="t" anchorCtr="0">
            <a:noAutofit/>
          </a:bodyPr>
          <a:lstStyle/>
          <a:p>
            <a:pPr marL="180975" marR="0" lvl="0" indent="-3175" algn="l" rtl="0">
              <a:lnSpc>
                <a:spcPct val="100000"/>
              </a:lnSpc>
              <a:spcBef>
                <a:spcPts val="0"/>
              </a:spcBef>
              <a:spcAft>
                <a:spcPts val="0"/>
              </a:spcAft>
              <a:buClr>
                <a:srgbClr val="446CA9"/>
              </a:buClr>
              <a:buSzPct val="25000"/>
              <a:buFont typeface="Arial"/>
              <a:buNone/>
            </a:pPr>
            <a:r>
              <a:rPr lang="zh-CN" altLang="en-US" sz="2600" dirty="0" smtClean="0">
                <a:solidFill>
                  <a:schemeClr val="dk1"/>
                </a:solidFill>
              </a:rPr>
              <a:t>开源的软件栈</a:t>
            </a:r>
            <a:r>
              <a:rPr lang="en-US" altLang="zh-CN" sz="2600" dirty="0" smtClean="0">
                <a:solidFill>
                  <a:schemeClr val="dk1"/>
                </a:solidFill>
              </a:rPr>
              <a:t>(software stack)</a:t>
            </a:r>
            <a:r>
              <a:rPr lang="zh-CN" altLang="en-US" sz="2600" dirty="0" smtClean="0">
                <a:solidFill>
                  <a:schemeClr val="dk1"/>
                </a:solidFill>
              </a:rPr>
              <a:t>使得各种应用都可以部署在任何公共或私有云（或组合云）上</a:t>
            </a:r>
            <a:r>
              <a:rPr lang="en-US" altLang="zh-CN" sz="2600" dirty="0" smtClean="0">
                <a:solidFill>
                  <a:schemeClr val="dk1"/>
                </a:solidFill>
              </a:rPr>
              <a:t>..</a:t>
            </a:r>
            <a:r>
              <a:rPr lang="zh-CN" altLang="en-US" sz="2600" dirty="0" smtClean="0">
                <a:solidFill>
                  <a:schemeClr val="dk1"/>
                </a:solidFill>
              </a:rPr>
              <a:t> </a:t>
            </a:r>
            <a:endParaRPr lang="en-US" sz="2600" b="0" i="0" u="none" strike="noStrike" cap="none" dirty="0">
              <a:solidFill>
                <a:schemeClr val="dk1"/>
              </a:solidFill>
              <a:latin typeface="Century Gothic"/>
              <a:ea typeface="Century Gothic"/>
              <a:cs typeface="Century Gothic"/>
              <a:sym typeface="Century Gothic"/>
            </a:endParaRPr>
          </a:p>
        </p:txBody>
      </p:sp>
      <p:sp>
        <p:nvSpPr>
          <p:cNvPr id="801" name="Shape 801"/>
          <p:cNvSpPr txBox="1">
            <a:spLocks noGrp="1"/>
          </p:cNvSpPr>
          <p:nvPr>
            <p:ph type="sldNum" idx="12"/>
          </p:nvPr>
        </p:nvSpPr>
        <p:spPr>
          <a:xfrm>
            <a:off x="8556783" y="4749850"/>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US"/>
              <a:t>49</a:t>
            </a:fld>
            <a:endParaRPr lang="en-US"/>
          </a:p>
        </p:txBody>
      </p:sp>
    </p:spTree>
    <p:extLst>
      <p:ext uri="{BB962C8B-B14F-4D97-AF65-F5344CB8AC3E}">
        <p14:creationId xmlns:p14="http://schemas.microsoft.com/office/powerpoint/2010/main" val="20683306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Shape 190"/>
          <p:cNvSpPr txBox="1">
            <a:spLocks noGrp="1"/>
          </p:cNvSpPr>
          <p:nvPr>
            <p:ph type="ctrTitle"/>
          </p:nvPr>
        </p:nvSpPr>
        <p:spPr>
          <a:xfrm>
            <a:off x="3965525" y="2585074"/>
            <a:ext cx="5139958" cy="1054237"/>
          </a:xfrm>
          <a:prstGeom prst="rect">
            <a:avLst/>
          </a:prstGeom>
          <a:noFill/>
          <a:ln>
            <a:noFill/>
          </a:ln>
        </p:spPr>
        <p:txBody>
          <a:bodyPr lIns="121900" tIns="121900" rIns="121900" bIns="121900" anchor="ctr" anchorCtr="0">
            <a:noAutofit/>
          </a:bodyPr>
          <a:lstStyle/>
          <a:p>
            <a:pPr marL="0" marR="0" lvl="0" indent="0" algn="l" rtl="0">
              <a:lnSpc>
                <a:spcPct val="100000"/>
              </a:lnSpc>
              <a:spcBef>
                <a:spcPts val="0"/>
              </a:spcBef>
              <a:spcAft>
                <a:spcPts val="0"/>
              </a:spcAft>
              <a:buClr>
                <a:srgbClr val="446CA9"/>
              </a:buClr>
              <a:buSzPct val="25000"/>
              <a:buFont typeface="Helvetica Neue"/>
              <a:buNone/>
            </a:pPr>
            <a:r>
              <a:rPr lang="zh-CN" altLang="en-US" sz="2775" b="0" i="0" u="none" strike="noStrike" cap="none" dirty="0" smtClean="0">
                <a:solidFill>
                  <a:srgbClr val="446CA9"/>
                </a:solidFill>
                <a:latin typeface="Century Gothic"/>
                <a:ea typeface="Century Gothic"/>
                <a:cs typeface="Century Gothic"/>
                <a:sym typeface="Century Gothic"/>
              </a:rPr>
              <a:t>为什么要把项目放到</a:t>
            </a:r>
            <a:r>
              <a:rPr lang="en-US" altLang="zh-CN" sz="2775" b="0" i="0" u="none" strike="noStrike" cap="none" dirty="0" smtClean="0">
                <a:solidFill>
                  <a:srgbClr val="446CA9"/>
                </a:solidFill>
                <a:latin typeface="Century Gothic"/>
                <a:ea typeface="Century Gothic"/>
                <a:cs typeface="Century Gothic"/>
                <a:sym typeface="Century Gothic"/>
              </a:rPr>
              <a:t>CNCF</a:t>
            </a:r>
            <a:endParaRPr lang="en-US" sz="2775" b="0" i="0" u="none" strike="noStrike" cap="none" dirty="0">
              <a:solidFill>
                <a:srgbClr val="446CA9"/>
              </a:solidFill>
              <a:latin typeface="Century Gothic"/>
              <a:ea typeface="Century Gothic"/>
              <a:cs typeface="Century Gothic"/>
              <a:sym typeface="Century Gothic"/>
            </a:endParaRPr>
          </a:p>
        </p:txBody>
      </p:sp>
      <p:sp>
        <p:nvSpPr>
          <p:cNvPr id="191" name="Shape 191"/>
          <p:cNvSpPr txBox="1">
            <a:spLocks noGrp="1"/>
          </p:cNvSpPr>
          <p:nvPr>
            <p:ph type="sldNum" idx="12"/>
          </p:nvPr>
        </p:nvSpPr>
        <p:spPr>
          <a:xfrm>
            <a:off x="8556783" y="4749850"/>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US"/>
              <a:t>5</a:t>
            </a:fld>
            <a:endParaRPr lang="en-US"/>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805"/>
        <p:cNvGrpSpPr/>
        <p:nvPr/>
      </p:nvGrpSpPr>
      <p:grpSpPr>
        <a:xfrm>
          <a:off x="0" y="0"/>
          <a:ext cx="0" cy="0"/>
          <a:chOff x="0" y="0"/>
          <a:chExt cx="0" cy="0"/>
        </a:xfrm>
      </p:grpSpPr>
      <p:pic>
        <p:nvPicPr>
          <p:cNvPr id="806" name="Shape 806"/>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0" y="812799"/>
            <a:ext cx="9141290" cy="4330701"/>
          </a:xfrm>
          <a:prstGeom prst="rect">
            <a:avLst/>
          </a:prstGeom>
          <a:noFill/>
          <a:ln>
            <a:noFill/>
          </a:ln>
        </p:spPr>
      </p:pic>
      <p:sp>
        <p:nvSpPr>
          <p:cNvPr id="807" name="Shape 807"/>
          <p:cNvSpPr/>
          <p:nvPr/>
        </p:nvSpPr>
        <p:spPr>
          <a:xfrm>
            <a:off x="0" y="767079"/>
            <a:ext cx="9144000" cy="45718"/>
          </a:xfrm>
          <a:prstGeom prst="rect">
            <a:avLst/>
          </a:prstGeom>
          <a:solidFill>
            <a:srgbClr val="65B8CB"/>
          </a:solidFill>
          <a:ln>
            <a:noFill/>
          </a:ln>
        </p:spPr>
        <p:txBody>
          <a:bodyPr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808" name="Shape 808"/>
          <p:cNvSpPr/>
          <p:nvPr/>
        </p:nvSpPr>
        <p:spPr>
          <a:xfrm>
            <a:off x="0" y="0"/>
            <a:ext cx="9144000" cy="770671"/>
          </a:xfrm>
          <a:prstGeom prst="rect">
            <a:avLst/>
          </a:prstGeom>
          <a:solidFill>
            <a:srgbClr val="275187"/>
          </a:solidFill>
          <a:ln>
            <a:noFill/>
          </a:ln>
        </p:spPr>
        <p:txBody>
          <a:bodyPr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809" name="Shape 809"/>
          <p:cNvSpPr/>
          <p:nvPr/>
        </p:nvSpPr>
        <p:spPr>
          <a:xfrm>
            <a:off x="-2709" y="2187700"/>
            <a:ext cx="9144000" cy="1321131"/>
          </a:xfrm>
          <a:prstGeom prst="rect">
            <a:avLst/>
          </a:prstGeom>
          <a:solidFill>
            <a:srgbClr val="FFFFFF">
              <a:alpha val="74901"/>
            </a:srgbClr>
          </a:solidFill>
          <a:ln>
            <a:noFill/>
          </a:ln>
        </p:spPr>
        <p:txBody>
          <a:bodyPr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810" name="Shape 810"/>
          <p:cNvSpPr txBox="1">
            <a:spLocks noGrp="1"/>
          </p:cNvSpPr>
          <p:nvPr>
            <p:ph type="title"/>
          </p:nvPr>
        </p:nvSpPr>
        <p:spPr>
          <a:xfrm>
            <a:off x="164468" y="96346"/>
            <a:ext cx="8755500" cy="674400"/>
          </a:xfrm>
          <a:prstGeom prst="rect">
            <a:avLst/>
          </a:prstGeom>
          <a:noFill/>
          <a:ln>
            <a:noFill/>
          </a:ln>
        </p:spPr>
        <p:txBody>
          <a:bodyPr lIns="121900" tIns="121900" rIns="121900" bIns="121900" anchor="ctr" anchorCtr="0">
            <a:noAutofit/>
          </a:bodyPr>
          <a:lstStyle/>
          <a:p>
            <a:pPr lvl="0">
              <a:buSzPct val="25000"/>
            </a:pPr>
            <a:r>
              <a:rPr lang="zh-CN" altLang="en-US" sz="2600" dirty="0" smtClean="0"/>
              <a:t>无限</a:t>
            </a:r>
            <a:r>
              <a:rPr lang="zh-CN" altLang="en-US" sz="2600" dirty="0"/>
              <a:t>的可扩展性</a:t>
            </a:r>
            <a:endParaRPr lang="en-US" sz="2600" b="0" i="0" u="none" strike="noStrike" cap="none" dirty="0">
              <a:solidFill>
                <a:srgbClr val="FFFFFF"/>
              </a:solidFill>
              <a:latin typeface="Century Gothic"/>
              <a:ea typeface="Century Gothic"/>
              <a:cs typeface="Century Gothic"/>
              <a:sym typeface="Century Gothic"/>
            </a:endParaRPr>
          </a:p>
        </p:txBody>
      </p:sp>
      <p:sp>
        <p:nvSpPr>
          <p:cNvPr id="811" name="Shape 811"/>
          <p:cNvSpPr txBox="1">
            <a:spLocks noGrp="1"/>
          </p:cNvSpPr>
          <p:nvPr>
            <p:ph type="body" idx="4294967295"/>
          </p:nvPr>
        </p:nvSpPr>
        <p:spPr>
          <a:xfrm>
            <a:off x="460375" y="2139950"/>
            <a:ext cx="8683625" cy="1368881"/>
          </a:xfrm>
          <a:prstGeom prst="rect">
            <a:avLst/>
          </a:prstGeom>
          <a:noFill/>
          <a:ln>
            <a:noFill/>
          </a:ln>
        </p:spPr>
        <p:txBody>
          <a:bodyPr lIns="121900" tIns="121900" rIns="121900" bIns="121900" anchor="t" anchorCtr="0">
            <a:noAutofit/>
          </a:bodyPr>
          <a:lstStyle/>
          <a:p>
            <a:pPr marL="0" lvl="0" indent="0">
              <a:spcBef>
                <a:spcPts val="0"/>
              </a:spcBef>
              <a:buClr>
                <a:srgbClr val="446CA9"/>
              </a:buClr>
              <a:buSzPct val="25000"/>
              <a:buNone/>
            </a:pPr>
            <a:r>
              <a:rPr lang="zh-CN" altLang="en-US" dirty="0" smtClean="0">
                <a:solidFill>
                  <a:schemeClr val="dk1"/>
                </a:solidFill>
              </a:rPr>
              <a:t>优化</a:t>
            </a:r>
            <a:r>
              <a:rPr lang="zh-CN" altLang="en-US" dirty="0">
                <a:solidFill>
                  <a:schemeClr val="dk1"/>
                </a:solidFill>
              </a:rPr>
              <a:t>的现代分布式系统环境</a:t>
            </a:r>
            <a:r>
              <a:rPr lang="zh-CN" altLang="en-US" dirty="0" smtClean="0">
                <a:solidFill>
                  <a:schemeClr val="dk1"/>
                </a:solidFill>
              </a:rPr>
              <a:t>能够从单个</a:t>
            </a:r>
            <a:r>
              <a:rPr lang="en-US" altLang="zh-CN" dirty="0" smtClean="0">
                <a:solidFill>
                  <a:schemeClr val="dk1"/>
                </a:solidFill>
              </a:rPr>
              <a:t>PC</a:t>
            </a:r>
            <a:r>
              <a:rPr lang="zh-CN" altLang="en-US" dirty="0" smtClean="0">
                <a:solidFill>
                  <a:schemeClr val="dk1"/>
                </a:solidFill>
              </a:rPr>
              <a:t>机的几个节点扩展</a:t>
            </a:r>
            <a:r>
              <a:rPr lang="zh-CN" altLang="en-US" dirty="0">
                <a:solidFill>
                  <a:schemeClr val="dk1"/>
                </a:solidFill>
              </a:rPr>
              <a:t>到成千上万的自愈多租户节点 </a:t>
            </a:r>
            <a:endParaRPr lang="en-US" sz="2400" b="0" i="0" u="none" strike="noStrike" cap="none" dirty="0" smtClean="0">
              <a:solidFill>
                <a:schemeClr val="dk1"/>
              </a:solidFill>
              <a:latin typeface="Century Gothic"/>
              <a:ea typeface="Century Gothic"/>
              <a:cs typeface="Century Gothic"/>
              <a:sym typeface="Century Gothic"/>
            </a:endParaRPr>
          </a:p>
        </p:txBody>
      </p:sp>
      <p:sp>
        <p:nvSpPr>
          <p:cNvPr id="812" name="Shape 812"/>
          <p:cNvSpPr txBox="1">
            <a:spLocks noGrp="1"/>
          </p:cNvSpPr>
          <p:nvPr>
            <p:ph type="sldNum" idx="12"/>
          </p:nvPr>
        </p:nvSpPr>
        <p:spPr>
          <a:xfrm>
            <a:off x="8556783" y="4749850"/>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US"/>
              <a:t>50</a:t>
            </a:fld>
            <a:endParaRPr lang="en-US"/>
          </a:p>
        </p:txBody>
      </p:sp>
    </p:spTree>
    <p:extLst>
      <p:ext uri="{BB962C8B-B14F-4D97-AF65-F5344CB8AC3E}">
        <p14:creationId xmlns:p14="http://schemas.microsoft.com/office/powerpoint/2010/main" val="306396648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816"/>
        <p:cNvGrpSpPr/>
        <p:nvPr/>
      </p:nvGrpSpPr>
      <p:grpSpPr>
        <a:xfrm>
          <a:off x="0" y="0"/>
          <a:ext cx="0" cy="0"/>
          <a:chOff x="0" y="0"/>
          <a:chExt cx="0" cy="0"/>
        </a:xfrm>
      </p:grpSpPr>
      <p:sp>
        <p:nvSpPr>
          <p:cNvPr id="817" name="Shape 817"/>
          <p:cNvSpPr/>
          <p:nvPr/>
        </p:nvSpPr>
        <p:spPr>
          <a:xfrm>
            <a:off x="0" y="767079"/>
            <a:ext cx="9144000" cy="45718"/>
          </a:xfrm>
          <a:prstGeom prst="rect">
            <a:avLst/>
          </a:prstGeom>
          <a:solidFill>
            <a:srgbClr val="65B8CB"/>
          </a:solidFill>
          <a:ln>
            <a:noFill/>
          </a:ln>
        </p:spPr>
        <p:txBody>
          <a:bodyPr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818" name="Shape 818"/>
          <p:cNvSpPr/>
          <p:nvPr/>
        </p:nvSpPr>
        <p:spPr>
          <a:xfrm>
            <a:off x="0" y="0"/>
            <a:ext cx="9144000" cy="770671"/>
          </a:xfrm>
          <a:prstGeom prst="rect">
            <a:avLst/>
          </a:prstGeom>
          <a:solidFill>
            <a:srgbClr val="275187"/>
          </a:solidFill>
          <a:ln>
            <a:noFill/>
          </a:ln>
        </p:spPr>
        <p:txBody>
          <a:bodyPr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pic>
        <p:nvPicPr>
          <p:cNvPr id="819" name="Shape 819"/>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0" y="810575"/>
            <a:ext cx="9144000" cy="4332924"/>
          </a:xfrm>
          <a:prstGeom prst="rect">
            <a:avLst/>
          </a:prstGeom>
          <a:noFill/>
          <a:ln>
            <a:noFill/>
          </a:ln>
        </p:spPr>
      </p:pic>
      <p:sp>
        <p:nvSpPr>
          <p:cNvPr id="820" name="Shape 820"/>
          <p:cNvSpPr/>
          <p:nvPr/>
        </p:nvSpPr>
        <p:spPr>
          <a:xfrm>
            <a:off x="-2709" y="3215367"/>
            <a:ext cx="9144000" cy="1006370"/>
          </a:xfrm>
          <a:prstGeom prst="rect">
            <a:avLst/>
          </a:prstGeom>
          <a:solidFill>
            <a:srgbClr val="FFFFFF">
              <a:alpha val="74901"/>
            </a:srgbClr>
          </a:solidFill>
          <a:ln>
            <a:noFill/>
          </a:ln>
        </p:spPr>
        <p:txBody>
          <a:bodyPr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821" name="Shape 821"/>
          <p:cNvSpPr txBox="1">
            <a:spLocks noGrp="1"/>
          </p:cNvSpPr>
          <p:nvPr>
            <p:ph type="title"/>
          </p:nvPr>
        </p:nvSpPr>
        <p:spPr>
          <a:xfrm>
            <a:off x="164468" y="96346"/>
            <a:ext cx="8755500" cy="674400"/>
          </a:xfrm>
          <a:prstGeom prst="rect">
            <a:avLst/>
          </a:prstGeom>
          <a:noFill/>
          <a:ln>
            <a:noFill/>
          </a:ln>
        </p:spPr>
        <p:txBody>
          <a:bodyPr lIns="121900" tIns="121900" rIns="121900" bIns="121900" anchor="ctr" anchorCtr="0">
            <a:noAutofit/>
          </a:bodyPr>
          <a:lstStyle/>
          <a:p>
            <a:pPr lvl="0">
              <a:buSzPct val="25000"/>
            </a:pPr>
            <a:r>
              <a:rPr lang="zh-CN" altLang="en-US" sz="2600" dirty="0"/>
              <a:t> 灵活性和可维护性 </a:t>
            </a:r>
            <a:endParaRPr lang="en-US" sz="2600" b="0" i="0" u="none" strike="noStrike" cap="none" dirty="0">
              <a:solidFill>
                <a:srgbClr val="FFFFFF"/>
              </a:solidFill>
              <a:latin typeface="Century Gothic"/>
              <a:ea typeface="Century Gothic"/>
              <a:cs typeface="Century Gothic"/>
              <a:sym typeface="Century Gothic"/>
            </a:endParaRPr>
          </a:p>
        </p:txBody>
      </p:sp>
      <p:sp>
        <p:nvSpPr>
          <p:cNvPr id="822" name="Shape 822"/>
          <p:cNvSpPr txBox="1">
            <a:spLocks noGrp="1"/>
          </p:cNvSpPr>
          <p:nvPr>
            <p:ph type="body" idx="4294967295"/>
          </p:nvPr>
        </p:nvSpPr>
        <p:spPr>
          <a:xfrm>
            <a:off x="206375" y="3208338"/>
            <a:ext cx="8937624" cy="1127125"/>
          </a:xfrm>
          <a:prstGeom prst="rect">
            <a:avLst/>
          </a:prstGeom>
          <a:noFill/>
          <a:ln>
            <a:noFill/>
          </a:ln>
        </p:spPr>
        <p:txBody>
          <a:bodyPr lIns="121900" tIns="121900" rIns="121900" bIns="121900" anchor="t" anchorCtr="0">
            <a:noAutofit/>
          </a:bodyPr>
          <a:lstStyle/>
          <a:p>
            <a:pPr marL="0" marR="0" lvl="0" indent="0" algn="l" rtl="0">
              <a:lnSpc>
                <a:spcPct val="100000"/>
              </a:lnSpc>
              <a:spcBef>
                <a:spcPts val="0"/>
              </a:spcBef>
              <a:spcAft>
                <a:spcPts val="0"/>
              </a:spcAft>
              <a:buClr>
                <a:srgbClr val="446CA9"/>
              </a:buClr>
              <a:buSzPct val="25000"/>
              <a:buFont typeface="Arial"/>
              <a:buNone/>
            </a:pPr>
            <a:r>
              <a:rPr lang="en-US" altLang="en-US" sz="2600" dirty="0" smtClean="0">
                <a:solidFill>
                  <a:srgbClr val="000000"/>
                </a:solidFill>
              </a:rPr>
              <a:t>通</a:t>
            </a:r>
            <a:r>
              <a:rPr lang="zh-CN" altLang="en-US" sz="2600" dirty="0" smtClean="0">
                <a:solidFill>
                  <a:srgbClr val="000000"/>
                </a:solidFill>
              </a:rPr>
              <a:t>过把应用分成不同的微服务和精準的相互关系</a:t>
            </a:r>
            <a:r>
              <a:rPr lang="en-US" altLang="zh-CN" sz="2600" dirty="0" smtClean="0">
                <a:solidFill>
                  <a:srgbClr val="000000"/>
                </a:solidFill>
              </a:rPr>
              <a:t>, </a:t>
            </a:r>
            <a:r>
              <a:rPr lang="zh-CN" altLang="en-US" sz="2600" dirty="0" smtClean="0">
                <a:solidFill>
                  <a:srgbClr val="000000"/>
                </a:solidFill>
              </a:rPr>
              <a:t>灵</a:t>
            </a:r>
            <a:r>
              <a:rPr lang="zh-CN" altLang="en-US" sz="2600" dirty="0">
                <a:solidFill>
                  <a:srgbClr val="000000"/>
                </a:solidFill>
              </a:rPr>
              <a:t>活性和可维护</a:t>
            </a:r>
            <a:r>
              <a:rPr lang="zh-CN" altLang="en-US" sz="2600" dirty="0" smtClean="0">
                <a:solidFill>
                  <a:srgbClr val="000000"/>
                </a:solidFill>
              </a:rPr>
              <a:t>性显</a:t>
            </a:r>
            <a:r>
              <a:rPr lang="en-US" altLang="en-US" sz="2600" dirty="0" smtClean="0">
                <a:solidFill>
                  <a:srgbClr val="000000"/>
                </a:solidFill>
              </a:rPr>
              <a:t>然大幅加强.</a:t>
            </a:r>
            <a:endParaRPr lang="en-US" sz="2600" b="0" i="0" u="none" strike="noStrike" cap="none" dirty="0">
              <a:solidFill>
                <a:srgbClr val="000000"/>
              </a:solidFill>
              <a:latin typeface="Century Gothic"/>
              <a:ea typeface="Century Gothic"/>
              <a:cs typeface="Century Gothic"/>
              <a:sym typeface="Century Gothic"/>
            </a:endParaRPr>
          </a:p>
        </p:txBody>
      </p:sp>
      <p:sp>
        <p:nvSpPr>
          <p:cNvPr id="823" name="Shape 823"/>
          <p:cNvSpPr txBox="1">
            <a:spLocks noGrp="1"/>
          </p:cNvSpPr>
          <p:nvPr>
            <p:ph type="sldNum" idx="12"/>
          </p:nvPr>
        </p:nvSpPr>
        <p:spPr>
          <a:xfrm>
            <a:off x="8556783" y="4749850"/>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US"/>
              <a:t>51</a:t>
            </a:fld>
            <a:endParaRPr lang="en-US"/>
          </a:p>
        </p:txBody>
      </p:sp>
    </p:spTree>
    <p:extLst>
      <p:ext uri="{BB962C8B-B14F-4D97-AF65-F5344CB8AC3E}">
        <p14:creationId xmlns:p14="http://schemas.microsoft.com/office/powerpoint/2010/main" val="84903290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113"/>
        <p:cNvGrpSpPr/>
        <p:nvPr/>
      </p:nvGrpSpPr>
      <p:grpSpPr>
        <a:xfrm>
          <a:off x="0" y="0"/>
          <a:ext cx="0" cy="0"/>
          <a:chOff x="0" y="0"/>
          <a:chExt cx="0" cy="0"/>
        </a:xfrm>
      </p:grpSpPr>
      <p:pic>
        <p:nvPicPr>
          <p:cNvPr id="1114" name="Shape 1114"/>
          <p:cNvPicPr preferRelativeResize="0"/>
          <p:nvPr/>
        </p:nvPicPr>
        <p:blipFill rotWithShape="1">
          <a:blip r:embed="rId3">
            <a:alphaModFix/>
          </a:blip>
          <a:srcRect t="18052"/>
          <a:stretch/>
        </p:blipFill>
        <p:spPr>
          <a:xfrm>
            <a:off x="0" y="1016325"/>
            <a:ext cx="9141300" cy="4706400"/>
          </a:xfrm>
          <a:prstGeom prst="rect">
            <a:avLst/>
          </a:prstGeom>
          <a:noFill/>
          <a:ln>
            <a:noFill/>
          </a:ln>
        </p:spPr>
      </p:pic>
      <p:sp>
        <p:nvSpPr>
          <p:cNvPr id="1115" name="Shape 1115"/>
          <p:cNvSpPr/>
          <p:nvPr/>
        </p:nvSpPr>
        <p:spPr>
          <a:xfrm>
            <a:off x="-2709" y="2488481"/>
            <a:ext cx="9144000" cy="1095900"/>
          </a:xfrm>
          <a:prstGeom prst="rect">
            <a:avLst/>
          </a:prstGeom>
          <a:solidFill>
            <a:srgbClr val="FFFFFF">
              <a:alpha val="74510"/>
            </a:srgbClr>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1116" name="Shape 1116"/>
          <p:cNvSpPr txBox="1">
            <a:spLocks noGrp="1"/>
          </p:cNvSpPr>
          <p:nvPr>
            <p:ph type="title"/>
          </p:nvPr>
        </p:nvSpPr>
        <p:spPr>
          <a:xfrm>
            <a:off x="164468" y="96346"/>
            <a:ext cx="8755500" cy="6744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zh-CN" altLang="en-US" dirty="0" smtClean="0"/>
              <a:t>实现了灵活性</a:t>
            </a:r>
            <a:endParaRPr b="0" i="0" u="none" strike="noStrike" cap="none" dirty="0">
              <a:solidFill>
                <a:srgbClr val="FFFFFF"/>
              </a:solidFill>
              <a:latin typeface="Century Gothic"/>
              <a:ea typeface="Century Gothic"/>
              <a:cs typeface="Century Gothic"/>
              <a:sym typeface="Century Gothic"/>
            </a:endParaRPr>
          </a:p>
        </p:txBody>
      </p:sp>
      <p:sp>
        <p:nvSpPr>
          <p:cNvPr id="1117" name="Shape 1117"/>
          <p:cNvSpPr txBox="1">
            <a:spLocks noGrp="1"/>
          </p:cNvSpPr>
          <p:nvPr>
            <p:ph type="body" idx="4294967295"/>
          </p:nvPr>
        </p:nvSpPr>
        <p:spPr>
          <a:xfrm>
            <a:off x="228600" y="2482850"/>
            <a:ext cx="8794800" cy="1401900"/>
          </a:xfrm>
          <a:prstGeom prst="rect">
            <a:avLst/>
          </a:prstGeom>
          <a:noFill/>
          <a:ln>
            <a:noFill/>
          </a:ln>
        </p:spPr>
        <p:txBody>
          <a:bodyPr spcFirstLastPara="1" wrap="square" lIns="121900" tIns="121900" rIns="121900" bIns="121900" anchor="t" anchorCtr="0">
            <a:noAutofit/>
          </a:bodyPr>
          <a:lstStyle/>
          <a:p>
            <a:pPr marL="180975" marR="0" lvl="0" indent="-3175" algn="ctr" rtl="0">
              <a:lnSpc>
                <a:spcPct val="100000"/>
              </a:lnSpc>
              <a:spcBef>
                <a:spcPts val="0"/>
              </a:spcBef>
              <a:spcAft>
                <a:spcPts val="0"/>
              </a:spcAft>
              <a:buClr>
                <a:srgbClr val="446CA9"/>
              </a:buClr>
              <a:buFont typeface="Arial"/>
              <a:buNone/>
            </a:pPr>
            <a:r>
              <a:rPr lang="zh-CN" altLang="en-US" sz="2600" dirty="0" smtClean="0">
                <a:solidFill>
                  <a:srgbClr val="000000"/>
                </a:solidFill>
              </a:rPr>
              <a:t>增强了针对个别容器、机器</a:t>
            </a:r>
            <a:r>
              <a:rPr lang="zh-CN" altLang="en-US" sz="2600" dirty="0">
                <a:solidFill>
                  <a:srgbClr val="000000"/>
                </a:solidFill>
              </a:rPr>
              <a:t>、</a:t>
            </a:r>
            <a:r>
              <a:rPr lang="zh-CN" altLang="en-US" sz="2600" dirty="0" smtClean="0">
                <a:solidFill>
                  <a:srgbClr val="000000"/>
                </a:solidFill>
              </a:rPr>
              <a:t>甚至数据中心</a:t>
            </a:r>
            <a:endParaRPr lang="en-US" altLang="zh-CN" sz="2600" dirty="0" smtClean="0">
              <a:solidFill>
                <a:srgbClr val="000000"/>
              </a:solidFill>
            </a:endParaRPr>
          </a:p>
          <a:p>
            <a:pPr marL="180975" marR="0" lvl="0" indent="-3175" algn="ctr" rtl="0">
              <a:lnSpc>
                <a:spcPct val="100000"/>
              </a:lnSpc>
              <a:spcBef>
                <a:spcPts val="0"/>
              </a:spcBef>
              <a:spcAft>
                <a:spcPts val="0"/>
              </a:spcAft>
              <a:buClr>
                <a:srgbClr val="446CA9"/>
              </a:buClr>
              <a:buFont typeface="Arial"/>
              <a:buNone/>
            </a:pPr>
            <a:r>
              <a:rPr lang="zh-CN" altLang="en-US" sz="2600" dirty="0" smtClean="0">
                <a:solidFill>
                  <a:srgbClr val="000000"/>
                </a:solidFill>
              </a:rPr>
              <a:t>不同层次的</a:t>
            </a:r>
            <a:r>
              <a:rPr lang="zh-CN" altLang="en-US" sz="2600" b="0" i="0" u="none" strike="noStrike" cap="none" dirty="0" smtClean="0">
                <a:solidFill>
                  <a:srgbClr val="000000"/>
                </a:solidFill>
                <a:latin typeface="Century Gothic"/>
                <a:ea typeface="Century Gothic"/>
                <a:cs typeface="Century Gothic"/>
                <a:sym typeface="Century Gothic"/>
              </a:rPr>
              <a:t>容错需求的灵活性</a:t>
            </a:r>
            <a:endParaRPr dirty="0"/>
          </a:p>
        </p:txBody>
      </p:sp>
    </p:spTree>
    <p:extLst>
      <p:ext uri="{BB962C8B-B14F-4D97-AF65-F5344CB8AC3E}">
        <p14:creationId xmlns:p14="http://schemas.microsoft.com/office/powerpoint/2010/main" val="1764881645"/>
      </p:ext>
    </p:extLst>
  </p:cSld>
  <p:clrMapOvr>
    <a:masterClrMapping/>
  </p:clrMapOvr>
  <p:transition spd="med">
    <p:fade thruBlk="1"/>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827"/>
        <p:cNvGrpSpPr/>
        <p:nvPr/>
      </p:nvGrpSpPr>
      <p:grpSpPr>
        <a:xfrm>
          <a:off x="0" y="0"/>
          <a:ext cx="0" cy="0"/>
          <a:chOff x="0" y="0"/>
          <a:chExt cx="0" cy="0"/>
        </a:xfrm>
      </p:grpSpPr>
      <p:pic>
        <p:nvPicPr>
          <p:cNvPr id="828" name="Shape 828"/>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0" y="631604"/>
            <a:ext cx="9146700" cy="4512000"/>
          </a:xfrm>
          <a:prstGeom prst="rect">
            <a:avLst/>
          </a:prstGeom>
          <a:noFill/>
          <a:ln>
            <a:noFill/>
          </a:ln>
        </p:spPr>
      </p:pic>
      <p:sp>
        <p:nvSpPr>
          <p:cNvPr id="829" name="Shape 829"/>
          <p:cNvSpPr/>
          <p:nvPr/>
        </p:nvSpPr>
        <p:spPr>
          <a:xfrm>
            <a:off x="0" y="767079"/>
            <a:ext cx="9144000" cy="45718"/>
          </a:xfrm>
          <a:prstGeom prst="rect">
            <a:avLst/>
          </a:prstGeom>
          <a:solidFill>
            <a:srgbClr val="65B8CB"/>
          </a:solidFill>
          <a:ln>
            <a:noFill/>
          </a:ln>
        </p:spPr>
        <p:txBody>
          <a:bodyPr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830" name="Shape 830"/>
          <p:cNvSpPr/>
          <p:nvPr/>
        </p:nvSpPr>
        <p:spPr>
          <a:xfrm>
            <a:off x="0" y="0"/>
            <a:ext cx="9144000" cy="770671"/>
          </a:xfrm>
          <a:prstGeom prst="rect">
            <a:avLst/>
          </a:prstGeom>
          <a:solidFill>
            <a:srgbClr val="275187"/>
          </a:solidFill>
          <a:ln>
            <a:noFill/>
          </a:ln>
        </p:spPr>
        <p:txBody>
          <a:bodyPr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831" name="Shape 831"/>
          <p:cNvSpPr/>
          <p:nvPr/>
        </p:nvSpPr>
        <p:spPr>
          <a:xfrm>
            <a:off x="-2709" y="2070731"/>
            <a:ext cx="9144000" cy="1181899"/>
          </a:xfrm>
          <a:prstGeom prst="rect">
            <a:avLst/>
          </a:prstGeom>
          <a:solidFill>
            <a:srgbClr val="FFFFFF">
              <a:alpha val="74901"/>
            </a:srgbClr>
          </a:solidFill>
          <a:ln>
            <a:noFill/>
          </a:ln>
        </p:spPr>
        <p:txBody>
          <a:bodyPr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832" name="Shape 832"/>
          <p:cNvSpPr txBox="1">
            <a:spLocks noGrp="1"/>
          </p:cNvSpPr>
          <p:nvPr>
            <p:ph type="title"/>
          </p:nvPr>
        </p:nvSpPr>
        <p:spPr>
          <a:xfrm>
            <a:off x="164468" y="96346"/>
            <a:ext cx="8755500" cy="674400"/>
          </a:xfrm>
          <a:prstGeom prst="rect">
            <a:avLst/>
          </a:prstGeom>
          <a:noFill/>
          <a:ln>
            <a:noFill/>
          </a:ln>
        </p:spPr>
        <p:txBody>
          <a:bodyPr lIns="121900" tIns="121900" rIns="121900" bIns="121900" anchor="ctr" anchorCtr="0">
            <a:noAutofit/>
          </a:bodyPr>
          <a:lstStyle/>
          <a:p>
            <a:pPr lvl="0">
              <a:buSzPct val="25000"/>
            </a:pPr>
            <a:r>
              <a:rPr lang="zh-CN" altLang="en-US" sz="2600" dirty="0"/>
              <a:t> 提高效率和资源</a:t>
            </a:r>
            <a:r>
              <a:rPr lang="zh-CN" altLang="en-US" sz="2600" dirty="0" smtClean="0"/>
              <a:t>利用率</a:t>
            </a:r>
            <a:endParaRPr lang="en-US" sz="2600" b="0" i="0" u="none" strike="noStrike" cap="none" dirty="0">
              <a:solidFill>
                <a:srgbClr val="FFFFFF"/>
              </a:solidFill>
              <a:latin typeface="Century Gothic"/>
              <a:ea typeface="Century Gothic"/>
              <a:cs typeface="Century Gothic"/>
              <a:sym typeface="Century Gothic"/>
            </a:endParaRPr>
          </a:p>
        </p:txBody>
      </p:sp>
      <p:sp>
        <p:nvSpPr>
          <p:cNvPr id="833" name="Shape 833"/>
          <p:cNvSpPr txBox="1">
            <a:spLocks noGrp="1"/>
          </p:cNvSpPr>
          <p:nvPr>
            <p:ph type="body" idx="4294967295"/>
          </p:nvPr>
        </p:nvSpPr>
        <p:spPr>
          <a:xfrm>
            <a:off x="152400" y="2063750"/>
            <a:ext cx="8943900" cy="1403400"/>
          </a:xfrm>
          <a:prstGeom prst="rect">
            <a:avLst/>
          </a:prstGeom>
          <a:noFill/>
          <a:ln>
            <a:noFill/>
          </a:ln>
        </p:spPr>
        <p:txBody>
          <a:bodyPr lIns="121900" tIns="121900" rIns="121900" bIns="121900" anchor="t" anchorCtr="0">
            <a:noAutofit/>
          </a:bodyPr>
          <a:lstStyle/>
          <a:p>
            <a:pPr marL="0" lvl="0" indent="0">
              <a:spcBef>
                <a:spcPts val="0"/>
              </a:spcBef>
              <a:buClr>
                <a:srgbClr val="446CA9"/>
              </a:buClr>
              <a:buSzPct val="25000"/>
              <a:buNone/>
            </a:pPr>
            <a:r>
              <a:rPr lang="zh-CN" altLang="en-US" sz="2800" dirty="0" smtClean="0">
                <a:solidFill>
                  <a:srgbClr val="000000"/>
                </a:solidFill>
              </a:rPr>
              <a:t>通过一个中央统筹的过程和动态管理去安排個别微服务的相互关系和運行</a:t>
            </a:r>
            <a:r>
              <a:rPr lang="en-US" altLang="zh-CN" sz="2800" dirty="0">
                <a:solidFill>
                  <a:srgbClr val="000000"/>
                </a:solidFill>
              </a:rPr>
              <a:t>,</a:t>
            </a:r>
            <a:r>
              <a:rPr lang="zh-CN" altLang="en-US" sz="2800" dirty="0" smtClean="0">
                <a:solidFill>
                  <a:srgbClr val="000000"/>
                </a:solidFill>
              </a:rPr>
              <a:t>这大幅降低了维护和运营</a:t>
            </a:r>
            <a:r>
              <a:rPr lang="zh-CN" altLang="en-US" sz="2800" dirty="0">
                <a:solidFill>
                  <a:srgbClr val="000000"/>
                </a:solidFill>
              </a:rPr>
              <a:t>的相关费用。</a:t>
            </a:r>
            <a:endParaRPr lang="en-US" sz="2800" b="0" i="0" u="none" strike="noStrike" cap="none" dirty="0">
              <a:solidFill>
                <a:srgbClr val="000000"/>
              </a:solidFill>
              <a:sym typeface="Century Gothic"/>
            </a:endParaRPr>
          </a:p>
        </p:txBody>
      </p:sp>
      <p:sp>
        <p:nvSpPr>
          <p:cNvPr id="834" name="Shape 834"/>
          <p:cNvSpPr txBox="1">
            <a:spLocks noGrp="1"/>
          </p:cNvSpPr>
          <p:nvPr>
            <p:ph type="sldNum" idx="12"/>
          </p:nvPr>
        </p:nvSpPr>
        <p:spPr>
          <a:xfrm>
            <a:off x="8556783" y="4749850"/>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US"/>
              <a:t>53</a:t>
            </a:fld>
            <a:endParaRPr lang="en-US"/>
          </a:p>
        </p:txBody>
      </p:sp>
    </p:spTree>
    <p:extLst>
      <p:ext uri="{BB962C8B-B14F-4D97-AF65-F5344CB8AC3E}">
        <p14:creationId xmlns:p14="http://schemas.microsoft.com/office/powerpoint/2010/main" val="30876148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850"/>
        <p:cNvGrpSpPr/>
        <p:nvPr/>
      </p:nvGrpSpPr>
      <p:grpSpPr>
        <a:xfrm>
          <a:off x="0" y="0"/>
          <a:ext cx="0" cy="0"/>
          <a:chOff x="0" y="0"/>
          <a:chExt cx="0" cy="0"/>
        </a:xfrm>
      </p:grpSpPr>
      <p:sp>
        <p:nvSpPr>
          <p:cNvPr id="851" name="Shape 851"/>
          <p:cNvSpPr txBox="1">
            <a:spLocks noGrp="1"/>
          </p:cNvSpPr>
          <p:nvPr>
            <p:ph type="sldNum" idx="12"/>
          </p:nvPr>
        </p:nvSpPr>
        <p:spPr>
          <a:xfrm>
            <a:off x="8556783" y="4749850"/>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US"/>
              <a:t>54</a:t>
            </a:fld>
            <a:endParaRPr lang="en-US"/>
          </a:p>
        </p:txBody>
      </p:sp>
      <p:sp>
        <p:nvSpPr>
          <p:cNvPr id="852" name="Shape 852"/>
          <p:cNvSpPr txBox="1">
            <a:spLocks noGrp="1"/>
          </p:cNvSpPr>
          <p:nvPr>
            <p:ph type="ctrTitle"/>
          </p:nvPr>
        </p:nvSpPr>
        <p:spPr>
          <a:xfrm>
            <a:off x="3965525" y="2585075"/>
            <a:ext cx="5072400" cy="431400"/>
          </a:xfrm>
          <a:prstGeom prst="rect">
            <a:avLst/>
          </a:prstGeom>
        </p:spPr>
        <p:txBody>
          <a:bodyPr lIns="91425" tIns="91425" rIns="91425" bIns="91425" anchor="ctr" anchorCtr="0">
            <a:noAutofit/>
          </a:bodyPr>
          <a:lstStyle/>
          <a:p>
            <a:pPr lvl="0" rtl="0">
              <a:spcBef>
                <a:spcPts val="0"/>
              </a:spcBef>
              <a:buNone/>
            </a:pPr>
            <a:r>
              <a:rPr lang="en-US" sz="2400" dirty="0" smtClean="0"/>
              <a:t>請联系我 Dan </a:t>
            </a:r>
            <a:r>
              <a:rPr lang="en-US" sz="2400" dirty="0"/>
              <a:t>Kohn</a:t>
            </a:r>
          </a:p>
        </p:txBody>
      </p:sp>
      <p:sp>
        <p:nvSpPr>
          <p:cNvPr id="853" name="Shape 853"/>
          <p:cNvSpPr txBox="1">
            <a:spLocks noGrp="1"/>
          </p:cNvSpPr>
          <p:nvPr>
            <p:ph type="subTitle" idx="1"/>
          </p:nvPr>
        </p:nvSpPr>
        <p:spPr>
          <a:xfrm>
            <a:off x="3965524" y="3034550"/>
            <a:ext cx="4591200" cy="534000"/>
          </a:xfrm>
          <a:prstGeom prst="rect">
            <a:avLst/>
          </a:prstGeom>
        </p:spPr>
        <p:txBody>
          <a:bodyPr lIns="91425" tIns="91425" rIns="91425" bIns="91425" anchor="t" anchorCtr="0">
            <a:noAutofit/>
          </a:bodyPr>
          <a:lstStyle/>
          <a:p>
            <a:pPr lvl="0" rtl="0">
              <a:spcBef>
                <a:spcPts val="0"/>
              </a:spcBef>
              <a:buClr>
                <a:schemeClr val="dk1"/>
              </a:buClr>
              <a:buSzPct val="61111"/>
              <a:buFont typeface="Arial"/>
              <a:buNone/>
            </a:pPr>
            <a:r>
              <a:rPr lang="en-US" u="sng">
                <a:solidFill>
                  <a:schemeClr val="hlink"/>
                </a:solidFill>
                <a:hlinkClick r:id="rId3"/>
              </a:rPr>
              <a:t>dan@linuxfoundation.org</a:t>
            </a:r>
            <a:r>
              <a:rPr lang="en-US"/>
              <a:t> </a:t>
            </a:r>
          </a:p>
          <a:p>
            <a:pPr lvl="0" rtl="0">
              <a:spcBef>
                <a:spcPts val="0"/>
              </a:spcBef>
              <a:buNone/>
            </a:pPr>
            <a:r>
              <a:rPr lang="en-US" u="sng">
                <a:solidFill>
                  <a:schemeClr val="hlink"/>
                </a:solidFill>
                <a:hlinkClick r:id="rId4"/>
              </a:rPr>
              <a:t>@dankohn1</a:t>
            </a:r>
            <a:r>
              <a:rPr lang="en-US"/>
              <a:t> on Twitter</a:t>
            </a:r>
          </a:p>
        </p:txBody>
      </p:sp>
      <p:sp>
        <p:nvSpPr>
          <p:cNvPr id="2" name="矩形 1"/>
          <p:cNvSpPr/>
          <p:nvPr/>
        </p:nvSpPr>
        <p:spPr>
          <a:xfrm>
            <a:off x="4215725" y="3897590"/>
            <a:ext cx="4572000" cy="523220"/>
          </a:xfrm>
          <a:prstGeom prst="rect">
            <a:avLst/>
          </a:prstGeom>
        </p:spPr>
        <p:txBody>
          <a:bodyPr>
            <a:spAutoFit/>
          </a:bodyPr>
          <a:lstStyle/>
          <a:p>
            <a:pPr lvl="0">
              <a:buClr>
                <a:srgbClr val="446CA9"/>
              </a:buClr>
              <a:buSzPct val="25000"/>
            </a:pPr>
            <a:r>
              <a:rPr lang="zh-CN" altLang="en-US" dirty="0" smtClean="0">
                <a:solidFill>
                  <a:srgbClr val="446CA9"/>
                </a:solidFill>
                <a:latin typeface="Century Gothic"/>
                <a:ea typeface="Century Gothic"/>
                <a:cs typeface="Century Gothic"/>
                <a:sym typeface="Century Gothic"/>
              </a:rPr>
              <a:t>本演示文稿可以在以下链接下载</a:t>
            </a:r>
            <a:r>
              <a:rPr lang="en-US" altLang="zh-CN" dirty="0" smtClean="0">
                <a:solidFill>
                  <a:srgbClr val="446CA9"/>
                </a:solidFill>
                <a:latin typeface="Century Gothic"/>
                <a:ea typeface="Century Gothic"/>
                <a:cs typeface="Century Gothic"/>
                <a:sym typeface="Century Gothic"/>
              </a:rPr>
              <a:t>:</a:t>
            </a:r>
            <a:endParaRPr lang="en-US" altLang="zh-CN" dirty="0">
              <a:solidFill>
                <a:srgbClr val="446CA9"/>
              </a:solidFill>
              <a:latin typeface="Century Gothic"/>
              <a:ea typeface="Century Gothic"/>
              <a:cs typeface="Century Gothic"/>
              <a:sym typeface="Century Gothic"/>
            </a:endParaRPr>
          </a:p>
          <a:p>
            <a:pPr lvl="0">
              <a:buClr>
                <a:schemeClr val="dk1"/>
              </a:buClr>
              <a:buSzPct val="61111"/>
            </a:pPr>
            <a:r>
              <a:rPr lang="en-US" altLang="zh-CN" u="sng" dirty="0">
                <a:solidFill>
                  <a:schemeClr val="hlink"/>
                </a:solidFill>
                <a:latin typeface="Century Gothic"/>
                <a:ea typeface="Century Gothic"/>
                <a:cs typeface="Century Gothic"/>
                <a:sym typeface="Century Gothic"/>
                <a:hlinkClick r:id="rId5"/>
              </a:rPr>
              <a:t>https://github.com/cncf/presentations</a:t>
            </a:r>
            <a:r>
              <a:rPr lang="en-US" altLang="zh-CN" dirty="0">
                <a:solidFill>
                  <a:srgbClr val="446CA9"/>
                </a:solidFill>
                <a:latin typeface="Century Gothic"/>
                <a:ea typeface="Century Gothic"/>
                <a:cs typeface="Century Gothic"/>
                <a:sym typeface="Century Gothic"/>
              </a:rPr>
              <a:t> </a:t>
            </a:r>
          </a:p>
        </p:txBody>
      </p:sp>
    </p:spTree>
    <p:extLst>
      <p:ext uri="{BB962C8B-B14F-4D97-AF65-F5344CB8AC3E}">
        <p14:creationId xmlns:p14="http://schemas.microsoft.com/office/powerpoint/2010/main" val="13454497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Shape 196"/>
          <p:cNvSpPr txBox="1">
            <a:spLocks noGrp="1"/>
          </p:cNvSpPr>
          <p:nvPr>
            <p:ph type="title"/>
          </p:nvPr>
        </p:nvSpPr>
        <p:spPr>
          <a:xfrm>
            <a:off x="164468" y="96346"/>
            <a:ext cx="8755500" cy="674400"/>
          </a:xfrm>
          <a:prstGeom prst="rect">
            <a:avLst/>
          </a:prstGeom>
          <a:noFill/>
          <a:ln>
            <a:noFill/>
          </a:ln>
        </p:spPr>
        <p:txBody>
          <a:bodyPr lIns="121900" tIns="121900" rIns="121900" bIns="121900" anchor="ctr" anchorCtr="0">
            <a:noAutofit/>
          </a:bodyPr>
          <a:lstStyle/>
          <a:p>
            <a:pPr marL="0" marR="0" lvl="0" indent="0" algn="l" rtl="0">
              <a:lnSpc>
                <a:spcPct val="100000"/>
              </a:lnSpc>
              <a:spcBef>
                <a:spcPts val="0"/>
              </a:spcBef>
              <a:spcAft>
                <a:spcPts val="0"/>
              </a:spcAft>
              <a:buClr>
                <a:srgbClr val="FFFFFF"/>
              </a:buClr>
              <a:buSzPct val="25000"/>
              <a:buFont typeface="Helvetica Neue"/>
              <a:buNone/>
            </a:pPr>
            <a:r>
              <a:rPr lang="zh-CN" altLang="en-US" sz="2600" b="0" i="0" u="none" strike="noStrike" cap="none" dirty="0" smtClean="0">
                <a:solidFill>
                  <a:srgbClr val="FFFFFF"/>
                </a:solidFill>
                <a:latin typeface="Century Gothic"/>
                <a:ea typeface="Century Gothic"/>
                <a:cs typeface="Century Gothic"/>
                <a:sym typeface="Century Gothic"/>
              </a:rPr>
              <a:t>为什么要把项目放到</a:t>
            </a:r>
            <a:r>
              <a:rPr lang="en-US" altLang="zh-CN" sz="2600" b="0" i="0" u="none" strike="noStrike" cap="none" dirty="0" smtClean="0">
                <a:solidFill>
                  <a:srgbClr val="FFFFFF"/>
                </a:solidFill>
                <a:latin typeface="Century Gothic"/>
                <a:ea typeface="Century Gothic"/>
                <a:cs typeface="Century Gothic"/>
                <a:sym typeface="Century Gothic"/>
              </a:rPr>
              <a:t>CNCF</a:t>
            </a:r>
            <a:r>
              <a:rPr lang="zh-CN" altLang="en-US" sz="2600" b="0" i="0" u="none" strike="noStrike" cap="none" dirty="0" smtClean="0">
                <a:solidFill>
                  <a:srgbClr val="FFFFFF"/>
                </a:solidFill>
                <a:latin typeface="Century Gothic"/>
                <a:ea typeface="Century Gothic"/>
                <a:cs typeface="Century Gothic"/>
                <a:sym typeface="Century Gothic"/>
              </a:rPr>
              <a:t>中去</a:t>
            </a:r>
            <a:endParaRPr lang="en-US" sz="2600" b="0" i="0" u="none" strike="noStrike" cap="none" dirty="0">
              <a:solidFill>
                <a:srgbClr val="FFFFFF"/>
              </a:solidFill>
              <a:latin typeface="Century Gothic"/>
              <a:ea typeface="Century Gothic"/>
              <a:cs typeface="Century Gothic"/>
              <a:sym typeface="Century Gothic"/>
            </a:endParaRPr>
          </a:p>
        </p:txBody>
      </p:sp>
      <p:sp>
        <p:nvSpPr>
          <p:cNvPr id="197" name="Shape 197"/>
          <p:cNvSpPr txBox="1"/>
          <p:nvPr/>
        </p:nvSpPr>
        <p:spPr>
          <a:xfrm>
            <a:off x="276225" y="1124816"/>
            <a:ext cx="4124400" cy="3524100"/>
          </a:xfrm>
          <a:prstGeom prst="rect">
            <a:avLst/>
          </a:prstGeom>
          <a:noFill/>
          <a:ln>
            <a:noFill/>
          </a:ln>
        </p:spPr>
        <p:txBody>
          <a:bodyPr lIns="91425" tIns="45700" rIns="91425" bIns="45700" anchor="t" anchorCtr="0">
            <a:noAutofit/>
          </a:bodyPr>
          <a:lstStyle/>
          <a:p>
            <a:pPr marL="117475" marR="0" lvl="0" indent="-117475" algn="l" rtl="0">
              <a:lnSpc>
                <a:spcPct val="100000"/>
              </a:lnSpc>
              <a:spcBef>
                <a:spcPts val="0"/>
              </a:spcBef>
              <a:spcAft>
                <a:spcPts val="0"/>
              </a:spcAft>
              <a:buClr>
                <a:srgbClr val="446CA9"/>
              </a:buClr>
              <a:buSzPct val="100000"/>
              <a:buFont typeface="Arial"/>
              <a:buChar char="•"/>
            </a:pPr>
            <a:r>
              <a:rPr lang="zh-CN" altLang="en-US" sz="1800" b="0" i="0" u="none" strike="noStrike" cap="none" dirty="0" smtClean="0">
                <a:solidFill>
                  <a:srgbClr val="595959"/>
                </a:solidFill>
                <a:latin typeface="Century Gothic"/>
                <a:ea typeface="Century Gothic"/>
                <a:cs typeface="Century Gothic"/>
                <a:sym typeface="Century Gothic"/>
              </a:rPr>
              <a:t>中立机构，增加贡献率</a:t>
            </a:r>
          </a:p>
          <a:p>
            <a:pPr marL="117475" marR="0" lvl="0" indent="-117475" algn="l" rtl="0">
              <a:lnSpc>
                <a:spcPct val="100000"/>
              </a:lnSpc>
              <a:spcBef>
                <a:spcPts val="0"/>
              </a:spcBef>
              <a:spcAft>
                <a:spcPts val="0"/>
              </a:spcAft>
              <a:buClr>
                <a:srgbClr val="446CA9"/>
              </a:buClr>
              <a:buSzPct val="100000"/>
              <a:buFont typeface="Arial"/>
              <a:buChar char="•"/>
            </a:pPr>
            <a:r>
              <a:rPr lang="en-US" sz="1800" b="0" i="0" u="none" strike="noStrike" cap="none" dirty="0" smtClean="0">
                <a:solidFill>
                  <a:srgbClr val="595959"/>
                </a:solidFill>
                <a:latin typeface="Century Gothic"/>
                <a:ea typeface="Century Gothic"/>
                <a:cs typeface="Century Gothic"/>
                <a:sym typeface="Century Gothic"/>
              </a:rPr>
              <a:t>CNCF</a:t>
            </a:r>
            <a:r>
              <a:rPr lang="zh-CN" altLang="en-US" sz="1800" b="0" i="0" u="none" strike="noStrike" cap="none" dirty="0" smtClean="0">
                <a:solidFill>
                  <a:srgbClr val="595959"/>
                </a:solidFill>
                <a:latin typeface="Century Gothic"/>
                <a:ea typeface="Century Gothic"/>
                <a:cs typeface="Century Gothic"/>
                <a:sym typeface="Century Gothic"/>
              </a:rPr>
              <a:t>的技术监督委员会给予背书</a:t>
            </a:r>
            <a:endParaRPr lang="en-US" sz="1800" b="0" i="0" u="none" strike="noStrike" cap="none" dirty="0">
              <a:solidFill>
                <a:srgbClr val="595959"/>
              </a:solidFill>
              <a:latin typeface="Century Gothic"/>
              <a:ea typeface="Century Gothic"/>
              <a:cs typeface="Century Gothic"/>
              <a:sym typeface="Century Gothic"/>
            </a:endParaRPr>
          </a:p>
          <a:p>
            <a:pPr marL="117475" marR="0" lvl="0" indent="-117475" algn="l" rtl="0">
              <a:lnSpc>
                <a:spcPct val="100000"/>
              </a:lnSpc>
              <a:spcBef>
                <a:spcPts val="600"/>
              </a:spcBef>
              <a:spcAft>
                <a:spcPts val="0"/>
              </a:spcAft>
              <a:buClr>
                <a:srgbClr val="446CA9"/>
              </a:buClr>
              <a:buSzPct val="100000"/>
              <a:buFont typeface="Arial"/>
              <a:buChar char="•"/>
            </a:pPr>
            <a:r>
              <a:rPr lang="zh-CN" altLang="en-US" sz="1800" b="0" i="0" u="none" strike="noStrike" cap="none" dirty="0" smtClean="0">
                <a:solidFill>
                  <a:srgbClr val="595959"/>
                </a:solidFill>
                <a:latin typeface="Century Gothic"/>
                <a:ea typeface="Century Gothic"/>
                <a:cs typeface="Century Gothic"/>
                <a:sym typeface="Century Gothic"/>
              </a:rPr>
              <a:t>有终端用户协会的参与</a:t>
            </a:r>
          </a:p>
          <a:p>
            <a:pPr marL="117475" marR="0" lvl="0" indent="-117475" algn="l" rtl="0">
              <a:lnSpc>
                <a:spcPct val="100000"/>
              </a:lnSpc>
              <a:spcBef>
                <a:spcPts val="600"/>
              </a:spcBef>
              <a:spcAft>
                <a:spcPts val="0"/>
              </a:spcAft>
              <a:buClr>
                <a:srgbClr val="446CA9"/>
              </a:buClr>
              <a:buSzPct val="100000"/>
              <a:buFont typeface="Arial"/>
              <a:buChar char="•"/>
            </a:pPr>
            <a:r>
              <a:rPr lang="zh-CN" altLang="en-US" sz="1800" b="0" i="0" u="none" strike="noStrike" cap="none" dirty="0" smtClean="0">
                <a:solidFill>
                  <a:srgbClr val="595959"/>
                </a:solidFill>
                <a:latin typeface="Century Gothic"/>
                <a:ea typeface="Century Gothic"/>
                <a:cs typeface="Century Gothic"/>
                <a:sym typeface="Century Gothic"/>
              </a:rPr>
              <a:t>专职的媒体公关与分析师公关团队</a:t>
            </a:r>
            <a:endParaRPr lang="en-US" sz="1800" b="0" i="0" u="none" strike="noStrike" cap="none" dirty="0">
              <a:solidFill>
                <a:srgbClr val="595959"/>
              </a:solidFill>
              <a:latin typeface="Century Gothic"/>
              <a:ea typeface="Century Gothic"/>
              <a:cs typeface="Century Gothic"/>
              <a:sym typeface="Century Gothic"/>
            </a:endParaRPr>
          </a:p>
          <a:p>
            <a:pPr marL="117475" marR="0" lvl="0" indent="-117475" algn="l" rtl="0">
              <a:lnSpc>
                <a:spcPct val="100000"/>
              </a:lnSpc>
              <a:spcBef>
                <a:spcPts val="600"/>
              </a:spcBef>
              <a:spcAft>
                <a:spcPts val="0"/>
              </a:spcAft>
              <a:buClr>
                <a:srgbClr val="446CA9"/>
              </a:buClr>
              <a:buSzPct val="100000"/>
              <a:buFont typeface="Arial"/>
              <a:buChar char="•"/>
            </a:pPr>
            <a:r>
              <a:rPr lang="zh-CN" altLang="en-US" sz="1800" dirty="0" smtClean="0">
                <a:solidFill>
                  <a:srgbClr val="595959"/>
                </a:solidFill>
                <a:latin typeface="Century Gothic"/>
                <a:ea typeface="Century Gothic"/>
                <a:cs typeface="Century Gothic"/>
                <a:sym typeface="Century Gothic"/>
              </a:rPr>
              <a:t>每年有大笔的资金投入到项目资料的改进</a:t>
            </a:r>
            <a:endParaRPr lang="en-US" sz="1800" b="0" i="0" u="none" strike="noStrike" cap="none" dirty="0">
              <a:solidFill>
                <a:srgbClr val="595959"/>
              </a:solidFill>
              <a:latin typeface="Century Gothic"/>
              <a:ea typeface="Century Gothic"/>
              <a:cs typeface="Century Gothic"/>
              <a:sym typeface="Century Gothic"/>
            </a:endParaRPr>
          </a:p>
        </p:txBody>
      </p:sp>
      <p:sp>
        <p:nvSpPr>
          <p:cNvPr id="198" name="Shape 198"/>
          <p:cNvSpPr txBox="1"/>
          <p:nvPr/>
        </p:nvSpPr>
        <p:spPr>
          <a:xfrm>
            <a:off x="4795739" y="1116270"/>
            <a:ext cx="4124400" cy="3447000"/>
          </a:xfrm>
          <a:prstGeom prst="rect">
            <a:avLst/>
          </a:prstGeom>
          <a:noFill/>
          <a:ln>
            <a:noFill/>
          </a:ln>
        </p:spPr>
        <p:txBody>
          <a:bodyPr lIns="91425" tIns="45700" rIns="91425" bIns="45700" anchor="t" anchorCtr="0">
            <a:noAutofit/>
          </a:bodyPr>
          <a:lstStyle/>
          <a:p>
            <a:pPr marL="117475" marR="0" lvl="0" indent="-117475" algn="l" rtl="0">
              <a:lnSpc>
                <a:spcPct val="100000"/>
              </a:lnSpc>
              <a:spcBef>
                <a:spcPts val="0"/>
              </a:spcBef>
              <a:spcAft>
                <a:spcPts val="0"/>
              </a:spcAft>
              <a:buClr>
                <a:srgbClr val="446CA9"/>
              </a:buClr>
              <a:buSzPct val="100000"/>
              <a:buFont typeface="Arial"/>
              <a:buChar char="•"/>
            </a:pPr>
            <a:r>
              <a:rPr lang="zh-CN" altLang="en-US" sz="1800" b="0" i="0" u="none" strike="noStrike" cap="none" dirty="0" smtClean="0">
                <a:solidFill>
                  <a:srgbClr val="595959"/>
                </a:solidFill>
                <a:latin typeface="Century Gothic"/>
                <a:ea typeface="Century Gothic"/>
                <a:cs typeface="Century Gothic"/>
                <a:sym typeface="Century Gothic"/>
              </a:rPr>
              <a:t>维护项目执行者的利益</a:t>
            </a:r>
            <a:r>
              <a:rPr lang="en-US" sz="1800" b="0" i="0" u="none" strike="noStrike" cap="none" dirty="0" smtClean="0">
                <a:solidFill>
                  <a:srgbClr val="595959"/>
                </a:solidFill>
                <a:latin typeface="Century Gothic"/>
                <a:ea typeface="Century Gothic"/>
                <a:cs typeface="Century Gothic"/>
                <a:sym typeface="Century Gothic"/>
              </a:rPr>
              <a:t>; </a:t>
            </a:r>
            <a:endParaRPr lang="zh-CN" altLang="en-US" sz="1800" b="0" i="0" u="none" strike="noStrike" cap="none" dirty="0" smtClean="0">
              <a:solidFill>
                <a:srgbClr val="595959"/>
              </a:solidFill>
              <a:latin typeface="Century Gothic"/>
              <a:ea typeface="Century Gothic"/>
              <a:cs typeface="Century Gothic"/>
              <a:sym typeface="Century Gothic"/>
            </a:endParaRPr>
          </a:p>
          <a:p>
            <a:pPr marL="117475" marR="0" lvl="0" indent="-117475" algn="l" rtl="0">
              <a:lnSpc>
                <a:spcPct val="100000"/>
              </a:lnSpc>
              <a:spcBef>
                <a:spcPts val="0"/>
              </a:spcBef>
              <a:spcAft>
                <a:spcPts val="0"/>
              </a:spcAft>
              <a:buClr>
                <a:srgbClr val="446CA9"/>
              </a:buClr>
              <a:buSzPct val="100000"/>
              <a:buFont typeface="Arial"/>
              <a:buChar char="•"/>
            </a:pPr>
            <a:r>
              <a:rPr lang="zh-CN" altLang="en-US" sz="1800" b="0" i="0" u="none" strike="noStrike" cap="none" dirty="0" smtClean="0">
                <a:solidFill>
                  <a:srgbClr val="595959"/>
                </a:solidFill>
                <a:latin typeface="Century Gothic"/>
                <a:ea typeface="Century Gothic"/>
                <a:cs typeface="Century Gothic"/>
                <a:sym typeface="Century Gothic"/>
              </a:rPr>
              <a:t>公正的操作程序</a:t>
            </a:r>
            <a:endParaRPr lang="en-US" sz="1800" b="0" i="0" u="none" strike="noStrike" cap="none" dirty="0">
              <a:solidFill>
                <a:srgbClr val="595959"/>
              </a:solidFill>
              <a:latin typeface="Century Gothic"/>
              <a:ea typeface="Century Gothic"/>
              <a:cs typeface="Century Gothic"/>
              <a:sym typeface="Century Gothic"/>
            </a:endParaRPr>
          </a:p>
          <a:p>
            <a:pPr marL="117475" marR="0" lvl="0" indent="-117475" algn="l" rtl="0">
              <a:lnSpc>
                <a:spcPct val="100000"/>
              </a:lnSpc>
              <a:spcBef>
                <a:spcPts val="600"/>
              </a:spcBef>
              <a:spcAft>
                <a:spcPts val="0"/>
              </a:spcAft>
              <a:buClr>
                <a:srgbClr val="446CA9"/>
              </a:buClr>
              <a:buSzPct val="100000"/>
              <a:buFont typeface="Arial"/>
              <a:buChar char="•"/>
            </a:pPr>
            <a:r>
              <a:rPr lang="zh-CN" altLang="en-US" sz="1800" b="0" i="0" u="none" strike="noStrike" cap="none" dirty="0" smtClean="0">
                <a:solidFill>
                  <a:srgbClr val="595959"/>
                </a:solidFill>
                <a:latin typeface="Century Gothic"/>
                <a:ea typeface="Century Gothic"/>
                <a:cs typeface="Century Gothic"/>
                <a:sym typeface="Century Gothic"/>
              </a:rPr>
              <a:t>专职人员的积极服务</a:t>
            </a:r>
          </a:p>
          <a:p>
            <a:pPr marL="117475" marR="0" lvl="0" indent="-117475" algn="l" rtl="0">
              <a:lnSpc>
                <a:spcPct val="100000"/>
              </a:lnSpc>
              <a:spcBef>
                <a:spcPts val="600"/>
              </a:spcBef>
              <a:spcAft>
                <a:spcPts val="0"/>
              </a:spcAft>
              <a:buClr>
                <a:srgbClr val="446CA9"/>
              </a:buClr>
              <a:buSzPct val="100000"/>
              <a:buFont typeface="Arial"/>
              <a:buChar char="•"/>
            </a:pPr>
            <a:r>
              <a:rPr lang="zh-CN" altLang="en-US" sz="1800" b="0" i="0" u="none" strike="noStrike" cap="none" dirty="0" smtClean="0">
                <a:solidFill>
                  <a:srgbClr val="595959"/>
                </a:solidFill>
                <a:latin typeface="Century Gothic"/>
                <a:ea typeface="Century Gothic"/>
                <a:cs typeface="Century Gothic"/>
                <a:sym typeface="Century Gothic"/>
              </a:rPr>
              <a:t>专业团队举办世界级活动</a:t>
            </a:r>
            <a:r>
              <a:rPr lang="en-US" sz="1800" b="0" i="0" u="none" strike="noStrike" cap="none" dirty="0" smtClean="0">
                <a:solidFill>
                  <a:srgbClr val="595959"/>
                </a:solidFill>
                <a:latin typeface="Century Gothic"/>
                <a:ea typeface="Century Gothic"/>
                <a:cs typeface="Century Gothic"/>
                <a:sym typeface="Century Gothic"/>
              </a:rPr>
              <a:t>, </a:t>
            </a:r>
            <a:r>
              <a:rPr lang="zh-CN" altLang="en-US" sz="1800" b="0" i="0" u="none" strike="noStrike" cap="none" dirty="0" smtClean="0">
                <a:solidFill>
                  <a:srgbClr val="595959"/>
                </a:solidFill>
                <a:latin typeface="Century Gothic"/>
                <a:ea typeface="Century Gothic"/>
                <a:cs typeface="Century Gothic"/>
                <a:sym typeface="Century Gothic"/>
              </a:rPr>
              <a:t>详见全球</a:t>
            </a:r>
            <a:r>
              <a:rPr lang="en-US" sz="1800" b="0" i="0" u="none" strike="noStrike" cap="none" dirty="0" smtClean="0">
                <a:solidFill>
                  <a:srgbClr val="595959"/>
                </a:solidFill>
                <a:latin typeface="Century Gothic"/>
                <a:ea typeface="Century Gothic"/>
                <a:cs typeface="Century Gothic"/>
                <a:sym typeface="Century Gothic"/>
              </a:rPr>
              <a:t>CloudNativeCon/KubeCon</a:t>
            </a:r>
            <a:r>
              <a:rPr lang="zh-CN" altLang="en-US" sz="1800" b="0" i="0" u="none" strike="noStrike" cap="none" dirty="0" smtClean="0">
                <a:solidFill>
                  <a:srgbClr val="595959"/>
                </a:solidFill>
                <a:latin typeface="Century Gothic"/>
                <a:ea typeface="Century Gothic"/>
                <a:cs typeface="Century Gothic"/>
                <a:sym typeface="Century Gothic"/>
              </a:rPr>
              <a:t>大会</a:t>
            </a:r>
            <a:r>
              <a:rPr lang="en-US" sz="1800" b="0" i="0" u="none" strike="noStrike" cap="none" dirty="0" smtClean="0">
                <a:solidFill>
                  <a:srgbClr val="595959"/>
                </a:solidFill>
                <a:latin typeface="Century Gothic"/>
                <a:ea typeface="Century Gothic"/>
                <a:cs typeface="Century Gothic"/>
                <a:sym typeface="Century Gothic"/>
              </a:rPr>
              <a:t>, </a:t>
            </a:r>
            <a:r>
              <a:rPr lang="zh-CN" altLang="en-US" sz="1800" b="0" i="0" u="none" strike="noStrike" cap="none" dirty="0" smtClean="0">
                <a:solidFill>
                  <a:srgbClr val="595959"/>
                </a:solidFill>
                <a:latin typeface="Century Gothic"/>
                <a:ea typeface="Century Gothic"/>
                <a:cs typeface="Century Gothic"/>
                <a:sym typeface="Century Gothic"/>
              </a:rPr>
              <a:t>以及为您量身定制的客户活动</a:t>
            </a:r>
            <a:endParaRPr lang="en-US" sz="1800" b="0" i="0" u="none" strike="noStrike" cap="none" dirty="0">
              <a:solidFill>
                <a:srgbClr val="595959"/>
              </a:solidFill>
              <a:latin typeface="Century Gothic"/>
              <a:ea typeface="Century Gothic"/>
              <a:cs typeface="Century Gothic"/>
              <a:sym typeface="Century Gothic"/>
            </a:endParaRPr>
          </a:p>
          <a:p>
            <a:pPr marL="117475" marR="0" lvl="0" indent="-117475" algn="l" rtl="0">
              <a:lnSpc>
                <a:spcPct val="100000"/>
              </a:lnSpc>
              <a:spcBef>
                <a:spcPts val="600"/>
              </a:spcBef>
              <a:spcAft>
                <a:spcPts val="0"/>
              </a:spcAft>
              <a:buClr>
                <a:srgbClr val="446CA9"/>
              </a:buClr>
              <a:buSzPct val="100000"/>
              <a:buFont typeface="Arial"/>
              <a:buChar char="•"/>
            </a:pPr>
            <a:r>
              <a:rPr lang="zh-CN" altLang="en-US" sz="1800" b="0" i="0" u="none" strike="noStrike" cap="none" dirty="0" smtClean="0">
                <a:solidFill>
                  <a:srgbClr val="595959"/>
                </a:solidFill>
                <a:latin typeface="Century Gothic"/>
                <a:ea typeface="Century Gothic"/>
                <a:cs typeface="Century Gothic"/>
                <a:sym typeface="Century Gothic"/>
              </a:rPr>
              <a:t>全球聚会</a:t>
            </a:r>
            <a:r>
              <a:rPr lang="en-US" sz="1800" b="0" i="0" u="sng" strike="noStrike" cap="none" dirty="0" smtClean="0">
                <a:solidFill>
                  <a:schemeClr val="hlink"/>
                </a:solidFill>
                <a:latin typeface="Century Gothic"/>
                <a:ea typeface="Century Gothic"/>
                <a:cs typeface="Century Gothic"/>
                <a:sym typeface="Century Gothic"/>
                <a:hlinkClick r:id="rId3"/>
              </a:rPr>
              <a:t>meetup</a:t>
            </a:r>
            <a:r>
              <a:rPr lang="zh-CN" altLang="en-US" sz="1800" b="0" i="0" u="none" strike="noStrike" cap="none" dirty="0" smtClean="0">
                <a:solidFill>
                  <a:srgbClr val="595959"/>
                </a:solidFill>
                <a:latin typeface="Century Gothic"/>
                <a:ea typeface="Century Gothic"/>
                <a:cs typeface="Century Gothic"/>
                <a:sym typeface="Century Gothic"/>
              </a:rPr>
              <a:t>小组安排各种活动</a:t>
            </a:r>
            <a:endParaRPr lang="en-US" sz="1800" b="0" i="0" u="none" strike="noStrike" cap="none" dirty="0">
              <a:solidFill>
                <a:srgbClr val="595959"/>
              </a:solidFill>
              <a:latin typeface="Century Gothic"/>
              <a:ea typeface="Century Gothic"/>
              <a:cs typeface="Century Gothic"/>
              <a:sym typeface="Century Gothic"/>
            </a:endParaRPr>
          </a:p>
          <a:p>
            <a:pPr marL="117475" indent="-117475">
              <a:spcBef>
                <a:spcPts val="600"/>
              </a:spcBef>
              <a:buClr>
                <a:srgbClr val="446CA9"/>
              </a:buClr>
              <a:buSzPct val="100000"/>
              <a:buFont typeface="Arial"/>
              <a:buChar char="•"/>
            </a:pPr>
            <a:r>
              <a:rPr lang="zh-CN" altLang="en-US" sz="1800" dirty="0" smtClean="0">
                <a:solidFill>
                  <a:srgbClr val="595959"/>
                </a:solidFill>
                <a:latin typeface="Century Gothic"/>
                <a:ea typeface="Century Gothic"/>
                <a:cs typeface="Century Gothic"/>
                <a:sym typeface="Century Gothic"/>
              </a:rPr>
              <a:t>为</a:t>
            </a:r>
            <a:r>
              <a:rPr lang="en-US" altLang="zh-CN" sz="1800" dirty="0" smtClean="0">
                <a:solidFill>
                  <a:srgbClr val="595959"/>
                </a:solidFill>
                <a:latin typeface="Century Gothic"/>
                <a:ea typeface="Century Gothic"/>
                <a:cs typeface="Century Gothic"/>
                <a:sym typeface="Century Gothic"/>
              </a:rPr>
              <a:t>CI</a:t>
            </a:r>
            <a:r>
              <a:rPr lang="zh-CN" altLang="en-US" sz="1800" dirty="0" smtClean="0">
                <a:solidFill>
                  <a:srgbClr val="595959"/>
                </a:solidFill>
                <a:latin typeface="Century Gothic"/>
                <a:ea typeface="Century Gothic"/>
                <a:cs typeface="Century Gothic"/>
                <a:sym typeface="Century Gothic"/>
              </a:rPr>
              <a:t>和升级测试提供云资源</a:t>
            </a:r>
            <a:endParaRPr lang="en-US" sz="1800" b="0" i="0" u="sng" strike="noStrike" cap="none" dirty="0">
              <a:solidFill>
                <a:schemeClr val="hlink"/>
              </a:solidFill>
              <a:latin typeface="Century Gothic"/>
              <a:ea typeface="Century Gothic"/>
              <a:cs typeface="Century Gothic"/>
              <a:sym typeface="Century Gothic"/>
              <a:hlinkClick r:id="rId4"/>
            </a:endParaRPr>
          </a:p>
        </p:txBody>
      </p:sp>
      <p:sp>
        <p:nvSpPr>
          <p:cNvPr id="199" name="Shape 199"/>
          <p:cNvSpPr txBox="1">
            <a:spLocks noGrp="1"/>
          </p:cNvSpPr>
          <p:nvPr>
            <p:ph type="sldNum" idx="12"/>
          </p:nvPr>
        </p:nvSpPr>
        <p:spPr>
          <a:xfrm>
            <a:off x="8556783" y="4749850"/>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US"/>
              <a:t>6</a:t>
            </a:fld>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sp>
        <p:nvSpPr>
          <p:cNvPr id="431" name="Shape 431"/>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zh-CN" altLang="en-US" dirty="0" smtClean="0">
                <a:latin typeface="Century Gothic"/>
                <a:ea typeface="Century Gothic"/>
                <a:cs typeface="Century Gothic"/>
                <a:sym typeface="Century Gothic"/>
              </a:rPr>
              <a:t>云原生发展地图</a:t>
            </a:r>
            <a:r>
              <a:rPr lang="en-US" dirty="0" smtClean="0">
                <a:latin typeface="Century Gothic"/>
                <a:ea typeface="Century Gothic"/>
                <a:cs typeface="Century Gothic"/>
                <a:sym typeface="Century Gothic"/>
              </a:rPr>
              <a:t>(1</a:t>
            </a:r>
            <a:r>
              <a:rPr lang="en-US" dirty="0">
                <a:latin typeface="Century Gothic"/>
                <a:ea typeface="Century Gothic"/>
                <a:cs typeface="Century Gothic"/>
                <a:sym typeface="Century Gothic"/>
              </a:rPr>
              <a:t>)</a:t>
            </a:r>
            <a:endParaRPr dirty="0">
              <a:latin typeface="Century Gothic"/>
              <a:ea typeface="Century Gothic"/>
              <a:cs typeface="Century Gothic"/>
              <a:sym typeface="Century Gothic"/>
            </a:endParaRPr>
          </a:p>
        </p:txBody>
      </p:sp>
      <p:sp>
        <p:nvSpPr>
          <p:cNvPr id="433" name="Shape 433"/>
          <p:cNvSpPr txBox="1">
            <a:spLocks noGrp="1"/>
          </p:cNvSpPr>
          <p:nvPr>
            <p:ph type="sldNum" idx="12"/>
          </p:nvPr>
        </p:nvSpPr>
        <p:spPr>
          <a:prstGeom prst="rect">
            <a:avLst/>
          </a:prstGeom>
        </p:spPr>
        <p:txBody>
          <a:bodyPr spcFirstLastPara="1" wrap="square" lIns="68575" tIns="68575" rIns="68575" bIns="68575" anchor="ctr" anchorCtr="0">
            <a:noAutofit/>
          </a:bodyPr>
          <a:lstStyle/>
          <a:p>
            <a:pPr marL="0" lvl="0" indent="0" rtl="0">
              <a:spcBef>
                <a:spcPts val="0"/>
              </a:spcBef>
              <a:spcAft>
                <a:spcPts val="0"/>
              </a:spcAft>
              <a:buNone/>
            </a:pPr>
            <a:fld id="{00000000-1234-1234-1234-123412341234}" type="slidenum">
              <a:rPr lang="en-US"/>
              <a:t>7</a:t>
            </a:fld>
            <a:endParaRPr/>
          </a:p>
        </p:txBody>
      </p:sp>
      <p:pic>
        <p:nvPicPr>
          <p:cNvPr id="432" name="Shape 432"/>
          <p:cNvPicPr preferRelativeResize="0"/>
          <p:nvPr/>
        </p:nvPicPr>
        <p:blipFill rotWithShape="1">
          <a:blip r:embed="rId3">
            <a:alphaModFix/>
          </a:blip>
          <a:srcRect b="47550"/>
          <a:stretch/>
        </p:blipFill>
        <p:spPr>
          <a:xfrm>
            <a:off x="1200150" y="1014131"/>
            <a:ext cx="6796713" cy="4129372"/>
          </a:xfrm>
          <a:prstGeom prst="rect">
            <a:avLst/>
          </a:prstGeom>
          <a:noFill/>
          <a:ln>
            <a:noFill/>
          </a:ln>
        </p:spPr>
      </p:pic>
    </p:spTree>
    <p:extLst>
      <p:ext uri="{BB962C8B-B14F-4D97-AF65-F5344CB8AC3E}">
        <p14:creationId xmlns:p14="http://schemas.microsoft.com/office/powerpoint/2010/main" val="5522685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38"/>
        <p:cNvGrpSpPr/>
        <p:nvPr/>
      </p:nvGrpSpPr>
      <p:grpSpPr>
        <a:xfrm>
          <a:off x="0" y="0"/>
          <a:ext cx="0" cy="0"/>
          <a:chOff x="0" y="0"/>
          <a:chExt cx="0" cy="0"/>
        </a:xfrm>
      </p:grpSpPr>
      <p:sp>
        <p:nvSpPr>
          <p:cNvPr id="439" name="Shape 439"/>
          <p:cNvSpPr txBox="1">
            <a:spLocks noGrp="1"/>
          </p:cNvSpPr>
          <p:nvPr>
            <p:ph type="title"/>
          </p:nvPr>
        </p:nvSpPr>
        <p:spPr>
          <a:xfrm>
            <a:off x="0" y="96346"/>
            <a:ext cx="8919968" cy="674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zh-CN" altLang="en-US" dirty="0" smtClean="0">
                <a:latin typeface="Century Gothic"/>
                <a:ea typeface="Century Gothic"/>
                <a:cs typeface="Century Gothic"/>
                <a:sym typeface="Century Gothic"/>
              </a:rPr>
              <a:t>云原生发展地图</a:t>
            </a:r>
            <a:r>
              <a:rPr lang="en-US" dirty="0" smtClean="0">
                <a:latin typeface="Century Gothic"/>
                <a:ea typeface="Century Gothic"/>
                <a:cs typeface="Century Gothic"/>
                <a:sym typeface="Century Gothic"/>
              </a:rPr>
              <a:t>(2</a:t>
            </a:r>
            <a:r>
              <a:rPr lang="en-US" dirty="0">
                <a:latin typeface="Century Gothic"/>
                <a:ea typeface="Century Gothic"/>
                <a:cs typeface="Century Gothic"/>
                <a:sym typeface="Century Gothic"/>
              </a:rPr>
              <a:t>)</a:t>
            </a:r>
            <a:endParaRPr dirty="0">
              <a:latin typeface="Century Gothic"/>
              <a:ea typeface="Century Gothic"/>
              <a:cs typeface="Century Gothic"/>
              <a:sym typeface="Century Gothic"/>
            </a:endParaRPr>
          </a:p>
        </p:txBody>
      </p:sp>
      <p:sp>
        <p:nvSpPr>
          <p:cNvPr id="440" name="Shape 440"/>
          <p:cNvSpPr txBox="1">
            <a:spLocks noGrp="1"/>
          </p:cNvSpPr>
          <p:nvPr>
            <p:ph type="sldNum" idx="12"/>
          </p:nvPr>
        </p:nvSpPr>
        <p:spPr>
          <a:prstGeom prst="rect">
            <a:avLst/>
          </a:prstGeom>
        </p:spPr>
        <p:txBody>
          <a:bodyPr spcFirstLastPara="1" wrap="square" lIns="68575" tIns="68575" rIns="68575" bIns="68575" anchor="ctr" anchorCtr="0">
            <a:noAutofit/>
          </a:bodyPr>
          <a:lstStyle/>
          <a:p>
            <a:pPr marL="0" lvl="0" indent="0" rtl="0">
              <a:spcBef>
                <a:spcPts val="0"/>
              </a:spcBef>
              <a:spcAft>
                <a:spcPts val="0"/>
              </a:spcAft>
              <a:buNone/>
            </a:pPr>
            <a:fld id="{00000000-1234-1234-1234-123412341234}" type="slidenum">
              <a:rPr lang="en-US"/>
              <a:t>8</a:t>
            </a:fld>
            <a:endParaRPr/>
          </a:p>
        </p:txBody>
      </p:sp>
      <p:pic>
        <p:nvPicPr>
          <p:cNvPr id="441" name="Shape 441"/>
          <p:cNvPicPr preferRelativeResize="0"/>
          <p:nvPr/>
        </p:nvPicPr>
        <p:blipFill rotWithShape="1">
          <a:blip r:embed="rId3">
            <a:alphaModFix/>
          </a:blip>
          <a:srcRect t="52237"/>
          <a:stretch/>
        </p:blipFill>
        <p:spPr>
          <a:xfrm>
            <a:off x="1200150" y="1025157"/>
            <a:ext cx="7443731" cy="4118346"/>
          </a:xfrm>
          <a:prstGeom prst="rect">
            <a:avLst/>
          </a:prstGeom>
          <a:noFill/>
          <a:ln>
            <a:noFill/>
          </a:ln>
        </p:spPr>
      </p:pic>
    </p:spTree>
    <p:extLst>
      <p:ext uri="{BB962C8B-B14F-4D97-AF65-F5344CB8AC3E}">
        <p14:creationId xmlns:p14="http://schemas.microsoft.com/office/powerpoint/2010/main" val="1337399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56"/>
        <p:cNvGrpSpPr/>
        <p:nvPr/>
      </p:nvGrpSpPr>
      <p:grpSpPr>
        <a:xfrm>
          <a:off x="0" y="0"/>
          <a:ext cx="0" cy="0"/>
          <a:chOff x="0" y="0"/>
          <a:chExt cx="0" cy="0"/>
        </a:xfrm>
      </p:grpSpPr>
      <p:sp>
        <p:nvSpPr>
          <p:cNvPr id="457" name="Shape 45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US"/>
              <a:t>9</a:t>
            </a:fld>
            <a:endParaRPr/>
          </a:p>
        </p:txBody>
      </p:sp>
      <p:pic>
        <p:nvPicPr>
          <p:cNvPr id="458" name="Shape 458"/>
          <p:cNvPicPr preferRelativeResize="0"/>
          <p:nvPr/>
        </p:nvPicPr>
        <p:blipFill>
          <a:blip r:embed="rId3">
            <a:alphaModFix/>
          </a:blip>
          <a:stretch>
            <a:fillRect/>
          </a:stretch>
        </p:blipFill>
        <p:spPr>
          <a:xfrm>
            <a:off x="1" y="0"/>
            <a:ext cx="9144000" cy="5143493"/>
          </a:xfrm>
          <a:prstGeom prst="rect">
            <a:avLst/>
          </a:prstGeom>
          <a:noFill/>
          <a:ln>
            <a:noFill/>
          </a:ln>
        </p:spPr>
      </p:pic>
    </p:spTree>
    <p:extLst>
      <p:ext uri="{BB962C8B-B14F-4D97-AF65-F5344CB8AC3E}">
        <p14:creationId xmlns:p14="http://schemas.microsoft.com/office/powerpoint/2010/main" val="579468639"/>
      </p:ext>
    </p:extLst>
  </p:cSld>
  <p:clrMapOvr>
    <a:masterClrMapping/>
  </p:clrMapOvr>
</p:sld>
</file>

<file path=ppt/theme/theme1.xml><?xml version="1.0" encoding="utf-8"?>
<a:theme xmlns:a="http://schemas.openxmlformats.org/drawingml/2006/main" name="CNCF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CNCF Overview-Dec CH 3" id="{5954BD4F-DA9E-0845-B89E-A52846658DE4}" vid="{22CC4DC3-99A6-C644-9DAD-798151E66E6A}"/>
    </a:ext>
  </a:ext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CNCF Overview- CH 4</Template>
  <TotalTime>1541</TotalTime>
  <Words>2509</Words>
  <Application>Microsoft Macintosh PowerPoint</Application>
  <PresentationFormat>全屏显示(16:9)</PresentationFormat>
  <Paragraphs>465</Paragraphs>
  <Slides>54</Slides>
  <Notes>54</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54</vt:i4>
      </vt:variant>
    </vt:vector>
  </HeadingPairs>
  <TitlesOfParts>
    <vt:vector size="62" baseType="lpstr">
      <vt:lpstr>Calibri</vt:lpstr>
      <vt:lpstr>Century Gothic</vt:lpstr>
      <vt:lpstr>Courier</vt:lpstr>
      <vt:lpstr>Helvetica Neue</vt:lpstr>
      <vt:lpstr>Wingdings</vt:lpstr>
      <vt:lpstr>宋体</vt:lpstr>
      <vt:lpstr>Arial</vt:lpstr>
      <vt:lpstr>CNCF Theme</vt:lpstr>
      <vt:lpstr>CNCF 介绍</vt:lpstr>
      <vt:lpstr>Cloud Native Computing Foundation</vt:lpstr>
      <vt:lpstr>如今的 Linux Foundation 远远大于Linux</vt:lpstr>
      <vt:lpstr>从虚拟化到云原生</vt:lpstr>
      <vt:lpstr>为什么要把项目放到CNCF</vt:lpstr>
      <vt:lpstr>为什么要把项目放到CNCF中去</vt:lpstr>
      <vt:lpstr>云原生发展地图(1)</vt:lpstr>
      <vt:lpstr>云原生发展地图(2)</vt:lpstr>
      <vt:lpstr>PowerPoint 演示文稿</vt:lpstr>
      <vt:lpstr>请打开以下链接观看https://l.cncf.io</vt:lpstr>
      <vt:lpstr>Kubernetes 在搜索引擎上增长情况</vt:lpstr>
      <vt:lpstr>30 个发展速最快的开源项目</vt:lpstr>
      <vt:lpstr>CNCF 组织架构</vt:lpstr>
      <vt:lpstr>欢迎加入CNCF</vt:lpstr>
      <vt:lpstr>200+ 多家会员，且数量不断增长</vt:lpstr>
      <vt:lpstr>200+ 多家会员，且数量不断增长(白银会员, 1)</vt:lpstr>
      <vt:lpstr>200+ 多家会员，且数量不断增长(白银会员, 2)</vt:lpstr>
      <vt:lpstr>中国区会员</vt:lpstr>
      <vt:lpstr>CNCF 会员资格价值(1)</vt:lpstr>
      <vt:lpstr>CNCF 会员资格价值(2)</vt:lpstr>
      <vt:lpstr>CNCF 各会员资格相对应的权益和会费 (1)</vt:lpstr>
      <vt:lpstr>CNCF 各会员资格相对应的权益和会费(2)</vt:lpstr>
      <vt:lpstr>CNCF 及 LF 共同会员会费</vt:lpstr>
      <vt:lpstr>终端用户支持者项目</vt:lpstr>
      <vt:lpstr>最新情况</vt:lpstr>
      <vt:lpstr>Kubernetes 一致性认证</vt:lpstr>
      <vt:lpstr>54 家已经认证的Kubernetes伙伴单位</vt:lpstr>
      <vt:lpstr>CNCF慕课与在线培训</vt:lpstr>
      <vt:lpstr>Kubernetes 认证管理员 (CKA)</vt:lpstr>
      <vt:lpstr>Kubernetes 管理服务提供商</vt:lpstr>
      <vt:lpstr>39 家KCSP 伙伴</vt:lpstr>
      <vt:lpstr>KubeCon + CloudNativeCon</vt:lpstr>
      <vt:lpstr>KubeCon + CloudNativeCon 参会人数</vt:lpstr>
      <vt:lpstr>KubeCon + CloudNativeCon 赞助商数量</vt:lpstr>
      <vt:lpstr>加入 CNCF 非常方便!</vt:lpstr>
      <vt:lpstr>附录</vt:lpstr>
      <vt:lpstr>云計算演变歷史</vt:lpstr>
      <vt:lpstr>非虚拟化的服务器: Sun (2000)</vt:lpstr>
      <vt:lpstr>虚拟化: VMWare (2001)</vt:lpstr>
      <vt:lpstr>基础设施即服务IaaS: AWS (2006)</vt:lpstr>
      <vt:lpstr>平台即服务PaaS: Heroku (2009)</vt:lpstr>
      <vt:lpstr>Open Source IaaS: OpenStack (2010)</vt:lpstr>
      <vt:lpstr>Open Source PaaS: Cloud Foundry (2011)</vt:lpstr>
      <vt:lpstr>容器: Docker (2013)</vt:lpstr>
      <vt:lpstr>云原生: CNCF (2015)</vt:lpstr>
      <vt:lpstr>我们学到了什么？</vt:lpstr>
      <vt:lpstr>什么是“平台即服务”（PaaS）?</vt:lpstr>
      <vt:lpstr>Cloud Native 的价值所在</vt:lpstr>
      <vt:lpstr>避免产生供应商依赖</vt:lpstr>
      <vt:lpstr>无限的可扩展性</vt:lpstr>
      <vt:lpstr> 灵活性和可维护性 </vt:lpstr>
      <vt:lpstr>实现了灵活性</vt:lpstr>
      <vt:lpstr> 提高效率和资源利用率</vt:lpstr>
      <vt:lpstr>請联系我 Dan Kohn</vt:lpstr>
    </vt:vector>
  </TitlesOfParts>
  <Company/>
  <LinksUpToDate>false</LinksUpToDate>
  <SharedDoc>false</SharedDoc>
  <HyperlinksChanged>false</HyperlinksChanged>
  <AppVersion>15.0039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CNCF 介绍</dc:title>
  <dc:creator>Microsoft Office 用户</dc:creator>
  <cp:lastModifiedBy>Microsoft Office 用户</cp:lastModifiedBy>
  <cp:revision>27</cp:revision>
  <dcterms:created xsi:type="dcterms:W3CDTF">2018-02-27T03:47:41Z</dcterms:created>
  <dcterms:modified xsi:type="dcterms:W3CDTF">2018-04-17T09:31:14Z</dcterms:modified>
</cp:coreProperties>
</file>